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4" r:id="rId6"/>
    <p:sldId id="257" r:id="rId7"/>
    <p:sldId id="258" r:id="rId8"/>
    <p:sldId id="260" r:id="rId9"/>
    <p:sldId id="259" r:id="rId10"/>
    <p:sldId id="268" r:id="rId11"/>
    <p:sldId id="261" r:id="rId12"/>
    <p:sldId id="269" r:id="rId13"/>
    <p:sldId id="262" r:id="rId14"/>
    <p:sldId id="270" r:id="rId15"/>
    <p:sldId id="263" r:id="rId16"/>
    <p:sldId id="271" r:id="rId17"/>
    <p:sldId id="302" r:id="rId18"/>
    <p:sldId id="303" r:id="rId19"/>
    <p:sldId id="272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4:28:47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5260 10728 1 0,'0'0'5'0,"0"0"1"16,0 0-1-16,0 0-2 0,0 0 2 0,0 0-1 15,0 0 2-15,0 0 2 0,0 0-1 16,-11-3 0-16,11 3 2 0,0 0-3 16,0 0 1-16,0 0-1 0,0 0-2 15,0 0 0-15,0-1 0 0,0 1-4 16,0 0 2-16,0 0-4 0,0 0 0 0,0 0 2 16,0 0-2-16,0 0 1 0,0 0 1 15,4 0 2-15,-4 0 3 0,0 0-1 16,3 0-1-16,-3 0-2 0,3 0 2 15,-2 0-1-15,1 0-1 0,-1 0 2 16,5 0-2-16,0 0 0 0,-3 0 0 0,10 0 0 16,-9 0 1-16,-1 0-1 15,9 0-1-15,-5 1 0 0,-3-1 1 16,6 1 1-16,-5 1 0 0,-1-2 0 16,6 2 0-16,-3-2-2 0,-2 0 0 0,5 0 1 15,-2 0-1-15,-2 0 0 0,3 0-1 16,-2 0 1-16,-1 0 0 0,4 0-2 15,-4 0 2-15,4 0 2 0,0 0-2 16,2 1-2-16,-1 1 4 0,-1 0-2 16,2-1 0-16,1-1 1 0,0 1 1 0,-1 1-2 15,2-2 0-15,-1 0 1 16,6 0-1-16,-6 0 0 0,4 0 0 16,2 0 0-16,-9-2 0 0,8 0 0 15,-7 0 0-15,1 0 0 0,-1-1 0 0,1 1-1 16,-2 0 1-16,4 1 0 0,-2-3 0 15,-2 3 1-15,3 0-1 0,-3-1 0 16,3 0 0-16,-4 1-1 0,1-1 1 16,-7 0-2-16,10 1 2 0,-9-1 0 15,9 1 2-15,-1 0-1 0,-1-2-1 0,8 0 1 16,-3-1-1-16,1 2 0 0,-2-2 0 16,5 0-1-16,-10 2 1 0,9-1 0 15,-3 0 1-15,-3 1 0 16,3 0 0-16,4 0-1 0,-10 1 2 0,9 1-2 15,-3-2 0-15,-3 1 0 0,3-1 1 16,-2 2 0-16,-2-1 0 0,5-3 3 16,-5 3-1-16,5-1 0 0,-5 1-1 15,-2-2 0-15,9 2 1 0,-8-3-2 16,5 1 2-16,-3 2-2 0,0 0-1 0,-1-1 0 16,-2 0 0-16,6 1-1 0,-6 0 1 15,10-1 1-15,-8 2-1 0,5-2 1 16,-4 1-1-16,1-1 0 0,4 2 0 15,-5 0 0-15,4-4 0 0,-4 4 1 16,-1-1-1-16,5-3 0 0,-4 4 0 16,7-1 0-16,-2-1 0 0,-5 1 0 15,6 1 1-15,1 0-2 0,-7 0 1 16,7 0-1-16,0 0-3 0,-2 0 3 16,5 3-1-16,-3 0 3 0,-1-1 0 0,1 0 0 15,-3 1-2-15,-1-3 1 0,3 0 1 16,-6 2-1-16,7-1 2 0,-8-1-4 15,-2 0 2-15,3 2 0 0,-7-2 0 16,6 0 2-16,-7 0-2 0,1 0 0 16,1 0-2-16,-7 0 2 0,0 0-1 0,0 0 1 15,2 0 0-15,-1 0 0 0,1 0 0 16,-1 0 0-16,1 0-1 0,-1 0 0 16,-1 0-1-16,3 0 0 15,-3 0-2-15,8 0 2 0,-2 0 1 0,0 0 1 16,4 2 0-16,-4-1-1 0,-2-1 0 15,5 3 1-15,-2-1-2 0,3-1 1 16,-1 3 0-16,-5-4-1 0,5 4-1 16,1-1 1-16,-1-1 2 0,4 3 1 15,4 0 0-15,-8-2-1 0,10 2-3 0,-9-3-2 16,3 1-3-16,-3 0-7 16,2 1-16-16,-1-2-38 0</inkml:trace>
  <inkml:trace contextRef="#ctx0" brushRef="#br0" timeOffset="1894.6397">7192 7767 99 0,'0'0'14'0,"0"0"-5"0,0 0-5 16,0 0 0-16,0 0-2 0,0 0-4 16,0 0-2-16,0 0 1 0,0 0-2 0,0 0-1 15,-5 0 1-15,5 0 1 0,0 0 1 16,0 0 2-16,0 8 1 0,0 3 2 15,-2 7 2-15,2 7-1 0,-1 0 2 16,-1 3-4-16,1-1 2 0,-2 4-3 16,3-1 2-16,-3 2-2 0,0 0 0 15,2 3 0-15,-1 2 0 0,1-1 0 16,-2 2 0-16,1 0 1 0,2-3-2 16,0-2 2-16,0-1-1 0,0-3 0 15,0-2 2-15,0-2-1 0,0-3-1 0,2-5 2 16,1 1-2-16,-2-2 1 0,2 4-1 15,0 3 2-15,-3-1-1 0,3-6-1 16,0 2 3-16,-3 1-3 0,0-7 1 16,1 8-1-16,-1 0 0 0,0-1 0 15,0-1 0-15,0 2 0 0,0 1 0 0,0-1 2 16,0 7-2-16,0-9 0 16,0 1 0-16,0 2-3 0,0-2 3 15,0 1 0-15,0 0 0 0,0-1 0 16,0-1 0-16,0 1 0 0,2-1 0 0,-2 2 0 15,1-2 0-15,1 8 1 0,-2-9 1 16,1 1 0-16,-1 3-1 0,0-1 2 16,0 7-2-16,0-1 1 0,0 0-1 15,0-2 1-15,0-6 1 0,0 2-3 16,0 1 1-16,0-9-2 0,0 9-1 0,0-3-2 16,0 0 3-16,0 4 2 0,0-1 0 15,0 2 3-15,0 2-2 0,0-8-2 16,0 3 0-16,0-2-2 0,0-5-2 15,0 9 4-15,0-1 0 0,0 0 2 16,0 8 0-16,0 0-1 0,0-2-2 16,0 2 3-16,0-1-3 0,-1 0-1 0,-1 1-2 15,2-2-1-15,-1 1 4 16,1 1 2-16,0-1 4 0,-2 1-2 16,2-8-1-16,0-1-2 0,0 0-1 0,0-8 1 15,0 8 0-15,0-8 0 0,0-1 0 16,0 2 0-16,0-2-1 0,0 1 1 15,2 0 0-15,-2 0-2 0,1 1 4 16,-1-2-2-16,2 3 0 0,-2-2 1 16,0 2-1-16,1-2 0 0,-1 2 1 0,0-2-1 15,0 1 0-15,2 0 0 0,-2-1-1 16,0 1 0-16,0-1-3 0,2 1 2 16,-2-1 0-16,0 2 4 15,0-1-1-15,0 1 0 0,0-1-1 0,0 1-4 16,0-2 3-16,0 0 0 0,0 0-1 15,0 0 3-15,0-2-2 0,0 2 1 16,0-1 0-16,0-1-2 0,-2-5 2 16,0 7 0-16,2-6 0 0,0 0 0 15,-1 5 0-15,1-5-1 0,0 5 1 0,-2 1 1 16,2-2 1-16,-1 1-1 0,1-7-1 16,0 3-1-16,0-1 1 15,0-1-2-15,0 8 6 0,0-1-4 16,0-8 4-16,0 2-4 0,0-1 0 0,0 1 0 15,0 0 0-15,0 0-2 0,0-6 4 16,0 0-2-16,0 6 1 0,0-1-1 16,0 1 0-16,0 0 0 0,0-1-1 15,0 1 1-15,0 1 1 0,0-2-1 16,0-5 0-16,0 0 0 0,0 0 0 0,0 6 0 16,0 1 0-16,0-2 1 0,0 1-1 15,0-6 0-15,0 0 0 0,0 6 0 16,-2 0 0-16,2 0 0 0,-1 6 1 15,1-6-1-15,0 1 0 0,0 6-1 16,0-7 0-16,0 0 1 0,0 8 0 16,0-7 0-16,0-2-1 0,0 1 1 15,0-6 1-15,0 0 0 0,0 0 1 16,0 1 0-16,0 1-1 0,0 0-1 16,0-1 1-16,0 1-2 0,0 0-2 0,0-1 2 15,0 0 0-15,0 1 1 0,0 0-1 16,0-1 0-16,0 0-1 0,0 0 2 15,0 2-1-15,0-2 1 0,0 0 0 16,0 1 0-16,0 0 1 0,0-1 1 16,0 0-2-16,0 1 0 0,0 0-2 0,0-2 0 15,0 1 1-15,0-1-2 0,0 2 0 16,0-2-1-16,0 2 0 16,0-2-2-16,0 1-2 0,0 1-1 15,0-1-5-15,0 0-11 0,0 1-35 0</inkml:trace>
  <inkml:trace contextRef="#ctx0" brushRef="#br0" timeOffset="3695.2411">3512 11142 24 0,'0'0'17'0,"0"0"-2"0,0 0-1 0,0 0 2 16,0 0-2-16,0 0 0 0,0 0-2 16,0 0-2-16,0 0-2 15,0 0 0-15,-16-27 2 0,16 26-2 0,0-1 1 16,0-3 0-16,0-2 3 0,-4 1 2 15,4 2 1-15,0 4 2 0,0-2 1 16,0 2 2-16,0-1-3 0,-3-1-1 16,3 0-5-16,0 1-4 0,0-1-2 15,0 1-4-15,-1 0-4 0,1-1-1 0,0 1-4 16,-2 1-4-16,2-2-2 0,0 2 1 16,-1 0 4-16,1 0 5 0,0 2 5 15,-2 11 1-15,2 10 0 16,0 6-1-16,0 3 4 0,0 1-2 0,0 4 0 15,0-1-1-15,3 0-3 0,0-2 1 16,0-1 0-16,1-3 0 0,-1 0-1 16,1-3-1-16,-1-1 2 0,2 1 0 15,-2-1-1-15,1-4 1 0,-4-4 1 16,3-1-2-16,0 0 1 0,-3-5 0 0,1 4-2 16,2-4 1-16,-3-2-2 0,1 1-2 15,-1-1-5-15,0 1-2 0,0-7-4 16,0 8-1-16,0-5 1 0,0-1-1 15,0 1-1-15,0-7-3 0,0 0-6 16,0 0-2-16,0 2-9 0,2 0-18 16</inkml:trace>
  <inkml:trace contextRef="#ctx0" brushRef="#br0" timeOffset="4037.6267">3548 11498 117 0,'0'0'15'0,"0"0"-2"0,0 0-3 15,0 0-5-15,0 0-3 0,0 0-2 0,0 0-1 16,0 0-2-16,0 0-1 0,2-9-2 16,-2 7 2-16,1 2 1 0,-1-1-1 15,9 1 4-15,-5 0-4 0,11 0-4 16,5 0-20-16,1 1-55 0</inkml:trace>
  <inkml:trace contextRef="#ctx0" brushRef="#br0" timeOffset="5204.7022">4708 11455 101 0,'0'0'22'0,"0"0"-2"15,0 0 3-15,0 0 3 16,0 0 2-16,0 0 5 0,0 0-2 0,0 0-7 15,0 0-4-15,-3-75-6 0,3 70 0 16,0 5-2-16,-3-2 2 0,3 2 0 16,0-5-3-16,-1 1 1 0,-1-1-2 15,1 0 0-15,1 5-1 0,-3-1-2 16,3 1-2-16,0-2-2 0,-1 2 0 0,1-2-2 16,-2 2-2-16,2-1-2 0,-1 1 0 15,1-2-1-15,-2 2 0 16,2-2-1-16,0 2-2 0,0-1-1 0,-1 1-7 15,1 0-5-15,0 0-10 0,0 0 0 16,0 0 2-16,0 0-4 0,0 0-7 16,0 3-16-16,0 4-29 0</inkml:trace>
  <inkml:trace contextRef="#ctx0" brushRef="#br0" timeOffset="5883.0813">4741 11287 219 0,'0'0'23'0,"0"0"4"16,0 0 3-16,0 0-3 0,0 0-4 16,0 0-1-16,0 0 1 0,0 0-4 15,0 0 2-15,0 0-5 0,-29-51-6 16,29 51-2-16,0 0-9 0,-1-2 0 15,1 2-2-15,-3 0-1 0,3 0 1 16,-6 0-2-16,-2 0 2 0,-4 8 0 16,-3 2 3-16,1 4-3 0,2-1 3 15,0 2-2-15,0 1 1 0,2-1 1 16,-2 1-5-16,2-2 0 0,6-1-2 0,-2 0-1 16,0 4 5-16,2 3 3 0,1 4 1 15,0 2 1-15,0-2-1 0,2-1-1 16,1-1 0-16,0-5 0 0,0 0 1 15,0-1-2-15,1 1-1 0,2-2-1 16,6-1-3-16,1-3 0 0,-6-2 4 16,9 0-2-16,-5-3 3 0,0-3-3 15,2 2-4-15,-5-5-4 0,6 3 3 16,-5-3 3-16,-2 0 3 0,5 0 5 16,-3 0 0-16,4 0 5 0,-3-5 5 0,-1-2-1 15,3-6-2-15,-1-4-2 0,-2-2-2 16,1 2 2-16,-4 1 2 0,-1 5 0 15,-2-1 2-15,0-1-2 0,0 1 2 16,0 0-1-16,0 2-1 0,-3-1 0 16,-2 1-2-16,1 3 1 0,1 3-5 0,3 1 0 15,0 3-3-15,0-2-9 0,-4 2-10 16,-8 0-10-16,-2 7-11 0,-8 6-16 16,6 8-15-16,-4 2-13 15,3 3-31-15</inkml:trace>
  <inkml:trace contextRef="#ctx0" brushRef="#br0" timeOffset="6596.2862">5049 11431 267 0,'0'0'34'0,"0"0"-14"15,0 0-7-15,0 0-5 0,0 0-2 16,0 0-4-16,0 0 0 0,0 0-4 0,0 0 2 16,0 0-2-16,-39-38-2 0,35 38 2 15,-6 0-3-15,-3 8 2 0,0 2-3 16,4 1-2-16,2 2-2 0,1 0 1 15,-1-2 1-15,4 3 4 0,0-2 1 16,0 0-2-16,0 0 1 0,2-6-1 16,1 5-1-16,0-4-2 0,0-1-2 15,0-1 2-15,0 0 1 0,0 1 0 16,0-1-4-16,0 2-3 0,0-7 2 16,0 0 3-16,0 0 6 0,0 1 6 0,0-1 3 15,0 1-2-15,3-1 6 0,4-4-3 16,6-8-2-16,-1-4 7 0,-2 1-3 15,-2 3 0-15,-2 0-2 0,0-1-8 16,3-3-5-16,-1 0 4 0,1 4 1 16,-2 1 1-16,-1 3 1 0,1 2-1 0,-1 0-1 15,-3 3 1-15,3-3-1 0,-2 4-2 16,-1-1-1-16,0 3-3 16,4 0-2-16,0 0 2 0,2 8-3 15,7 6 4-15,-9 4 4 0,2 5 6 0,-3 1 7 16,2 3-2-16,-1 0-1 0,1 1-2 15,-1-1-1-15,4-1-1 0,0-3-1 16,-1-5 2-16,0-5 2 0,0-2 0 16,-1-5 3-16,2-3 1 0,5-1-2 15,0-2 3-15,0-6-1 0,-2-8 7 0,-2-4 2 16,-5-5-3-16,2-3 2 0,-5-2-8 16,-4-4 2-16,0 2 0 0,0-1 5 15,0 2 0-15,-4 3-2 16,-5 2-1-16,2 3-1 0,-3-1-2 0,0 4 2 15,0 1-3-15,2 5-4 0,-2 0-3 16,5 6-5-16,2 1-4 0,0 3-2 16,3 2-10-16,0-2-19 0,-5 2-17 15,-5 3-34-15,-4 11-50 0</inkml:trace>
  <inkml:trace contextRef="#ctx0" brushRef="#br0" timeOffset="7827.2639">5862 11372 99 0,'0'0'33'0,"0"0"-10"0,0 0-7 16,0 0-4-16,0 0 0 0,0 0 2 16,7-86 15-16,-4 73 6 0,-3 7 8 15,0 1 0-15,0 5-4 0,0-5-7 0,0 0-7 16,0 0-9-16,0 1-6 0,0 1-4 16,-3 0-9-16,-1 0-1 0,1 0-3 15,-3 3-3-15,-4 0 2 0,-3 0 0 16,-3 9 2-16,-1 6 3 0,4 3-1 15,-3 3 3-15,3 6-3 0,0 0-2 16,0 1 0-16,3 3 2 0,-2-1 1 16,5 1-1-16,0-5-3 0,4 2-1 15,1-3-1-15,2-3 1 0,0-2 0 16,3-6-1-16,3-3 2 0,6-3-1 0,-4-4 0 16,5 2 2-16,3-5-1 0,3-1 1 15,6-3 0-15,-1-8-5 0,-2-1-2 16,-2-3-1-16,0-3 2 0,-2 1 6 15,-2-1 5-15,-3 0 3 0,-3 6 5 16,-3-3 7-16,-4 8 6 0,-2 3 2 16,2-7-3-16,-1 5-4 0,-2 0 5 15,1 0-1-15,-1 6 2 0,0-1 0 16,0 1-7-16,0-2-3 0,0 0-5 16,0 1-2-16,0-1-4 0,0 0-5 0,0 1-4 15,0 0 1-15,0 1 2 0,0 0 3 16,-3 0 4-16,-1 6-1 0,-2 3-1 15,3 5-2-15,0 1-1 0,0-4-4 16,2-3-1-16,1 5 2 0,0-6-1 16,0 5 1-16,0 0-1 0,0-1-3 0,3 0-1 15,1-2-2-15,-1 0 2 0,0-4-4 16,3 4 4-16,-5-6 0 16,5 1 5-16,-2 0 2 0,-1-3 3 15,0 2 2-15,1-3 1 0,1 0 1 0,2-3 2 16,3-8-2-16,-6 4 1 0,2-8 1 15,-1 0 4-15,-4 2 2 0,2-5 1 16,-3 4 2-16,0 1 3 0,3-2 3 16,-3 2 0-16,0 1 0 0,0 7-6 15,0-8-4-15,0 6-4 0,0-6-5 0,0-7-7 16,8 5-3-16,1-6 0 0,1 5-2 16,3 1 3-16,-1 5-2 0,1-1 0 15,-2 4 0-15,1 0 0 16,4-1 0-16,-7 3-6 0,5-2 5 0,-4 2-2 15,-1 0-4-15,0 1 5 0,-5 2 0 16,0 1 6-16,-4 1 5 0,0-1 1 16,0 1-2-16,3 0-12 0,-3 0-2 15,3 0 4-15,-3 0 7 0,0 0 15 16,0 1 6-16,-3 6 0 0,-5 6-2 0,-3 2-1 16,0 0-6-16,-2-1-2 0,3 1-2 15,1-5-1-15,2 2 0 0,1-4-1 16,3 3-4-16,0-2-5 0,3 1 2 15,0 4 1-15,0-2 4 0,6 4 2 16,5-3 0-16,0-3-1 0,2 0 0 16,1-2 1-16,4-1 1 0,0-1-1 15,2-1 1-15,-5-2 0 0,1 1 0 16,-6-1 2-16,-1 0-3 0,1 0 1 16,-6-1-1-16,0 0 2 0,-4-2 6 0,0 0 7 15,0 4 1-15,0 4 1 0,-7 5-2 16,-6 1-5-16,-1-3-1 0,1-4-3 15,0-2-1-15,4 0-4 0,2-3-1 16,4 0-3-16,3-2-9 0,-6 0-23 16,2 0-31-16,-1-2-132 0</inkml:trace>
  <inkml:trace contextRef="#ctx0" brushRef="#br0" timeOffset="8403.7084">6585 11255 303 0,'0'0'42'15,"0"0"-12"-15,0 0-9 0,0 0-6 16,0 0-3-16,0 0-1 0,0 0 0 16,0 0-4-16,0 0-1 0,0 0-2 15,-23-77-4-15,23 77 0 0,-6 0-4 16,-4 0-1-16,-6 6 5 0,-1 7-3 0,4 6 4 16,1 2-1-16,-1 2-2 0,3-1 2 15,1 3-2-15,1-1 1 0,2-1-2 16,0-1 1-16,5 1-2 0,-1-6 1 15,1 2 0-15,1-1 1 0,0 1 0 16,0 0-3-16,0-3-1 0,3 1 0 16,-2-6 0-16,5 3-2 0,0 1-1 15,-1-8 0-15,1 7-2 0,0-5 4 16,1 0 0-16,2 2 2 0,-2-6 0 16,2 0 0-16,-2 0 4 0,2-2 0 0,1 0 1 15,-6-3 0-15,5 0 2 0,-2 0 2 16,3 0 0-16,0-2 2 0,-4-5 0 15,1 2 2-15,-5 2 5 0,-1 0 4 16,-1 3 2-16,0 0-1 0,0-1-5 16,0-4-6-16,0-1-3 0,0 1-4 0,-1-2-1 15,-5 5-5-15,2-1-1 0,1 2-4 16,3 1-4-16,-6-2-4 0,2 2-7 16,-1-1-9-16,1 1-2 15,4 0-4-15,-3-2-3 0,3 2 9 0,0 0-8 16,3-1-18-16</inkml:trace>
  <inkml:trace contextRef="#ctx0" brushRef="#br0" timeOffset="8823.932">6711 11414 282 0,'0'0'61'0,"0"0"-15"0,0 0-8 15,0 0-9-15,0 0-9 16,0 0-6-16,0 0-3 0,0 0-5 0,0 0 0 15,0 0-5-15,-16-13-3 0,16 11-5 16,0 2-6-16,0 0 2 0,0 0 5 16,0 0 1-16,0 0 6 0,0 2 0 15,0 4-2-15,0 6 1 0,0 0 0 16,0 1 0-16,0 8 0 0,0-10-1 0,0 7 0 16,0-5-1-16,0-1 1 0,0 1 0 15,0-1 1-15,0 1 1 0,0-1-2 16,0 1 1-16,0-9-2 0,0 4-1 15,0-3-4-15,0 0 1 0,0 0 0 16,0-5 4-16,0 0 4 0,0 0 3 16,0 0 0-16,10 0 3 0,0 0 0 15,3-10 2-15,3-2 2 0,-6-1 0 16,-1-4-7-16,-2-3-1 0,-1-2-4 16,0-1-1-16,-2 6 4 0,-1-1 1 0,0 5 0 15,-3 2 1-15,0-3-2 0,0 2-3 16,0 1 0-16,-6 2 0 0,3 0-3 15,0 4-5-15,2 3-7 0,1 2-14 16,-2-2-20-16,-2 2-27 0,-5 4-27 16,-5 6-63-16</inkml:trace>
  <inkml:trace contextRef="#ctx0" brushRef="#br0" timeOffset="9300.9436">6741 10956 386 0,'0'0'47'16,"0"0"-18"-16,0 0-11 0,0 0-7 15,0 0-5-15,0 0-2 0,0 0-2 16,0 0-4-16,0 0-4 0,-9-27-8 16,9 24-5-16,-1 3 0 0,1 0 7 15,-4 0 5-15,1 4 8 0,3 7 1 16,-3 1-5-16,3 0-4 0,0 2 0 0,0-3-1 16,0-1 2-16,0-5 1 0,0 2 2 15,3-4 1-15,1 0-1 0,0 2 3 16,-4-5 4-16,0 0 1 0,0 0 3 15,2 0-1-15,-1 2 0 0,4-2-1 16,-1 0-1-16,2-8 2 0,0-1-1 16,-3 0 2-16,1-2 2 0,-4 1 0 15,1-1 3-15,-1 5-1 0,0-5 2 16,0 7-2-16,0-3 0 0,0 3-2 16,0-1-2-16,0 1-4 0,0-1-3 0,-1 1-1 15,1 4-7-15,-2-2-8 0,2 2-14 16,0 0-34-16,-2 0-27 0,-1 0-21 15,-3 11-63-15</inkml:trace>
  <inkml:trace contextRef="#ctx0" brushRef="#br0" timeOffset="10458.982">7210 10867 124 0,'0'0'27'0,"0"0"-4"0,0 0-5 16,0 0-8-16,0 0-4 0,0 0-2 0,0 0-2 15,0 0 0-15,0 0 0 0,0 0-1 16,-9 0-4-16,9 0 0 0,0 0 2 15,-3 1 1-15,3 7 1 0,0 5 1 16,-3 6 3-16,3 8 2 0,0 0 7 16,0 2 6-16,0 3 0 0,0 1-1 0,0 1-4 15,0 2 0-15,3 0-3 16,-3 2-2-16,3 1-2 0,-3 0-4 16,3 2-3-16,-3-3 0 0,1 1-1 15,-1-2-2-15,2-4-3 0,-2-1 2 0,1-5-1 16,1-8 4-16,-2 1-2 0,1-9-3 15,-1 1-2-15,0 0-3 0,0-5-5 16,2-1-4-16,-2-6-6 0,0 6-9 16,0 0-5-16,3 5-19 0,-2-2-39 15</inkml:trace>
  <inkml:trace contextRef="#ctx0" brushRef="#br0" timeOffset="11355.1582">6961 11328 85 0,'0'0'14'15,"0"0"-3"-15,0 0 1 0,0 0-2 16,0 0-1-16,0 0-1 0,0 0-2 15,0 0-4-15,0 0-1 0,0 0 1 16,-9-17-4-16,9 16 2 0,-1 0 0 16,1 1 0-16,-2-2 0 0,1 2 0 0,-1-2 0 15,0 2 0-15,0-1 2 0,1 1 3 16,-2-2 5-16,3 2 7 16,-3-1 4-16,3 1 1 0,-1-2 0 15,-1 2-5-15,1-1-3 0,-1 1-3 0,1-2-4 16,-1 2-3-16,1-2-1 0,-1 2-3 15,1-1-3-15,-1 1 0 0,1 0-2 16,-2-1 0-16,3 1 1 0,-4 0-1 16,4 0 3-16,0 0 1 0,0-2 1 15,-3 2 2-15,3 0 2 0,0 0 2 0,0 0-1 16,-1-1-1-16,-1 1-1 0,1 0-3 16,-1-2-1-16,1 2 0 0,-5-3-1 15,0 0-4-15,3 1-4 0,-2 1 0 16,5 1-1-16,-2-2 3 0,2 2 2 15,-1 0-3-15,-1 0 2 0,1-1 1 16,-1 1-1-16,1 0 3 0,-1 0 1 16,1 0-1-16,-2 0 1 0,3 0 0 15,-3 0 1-15,3 0-1 0,-1 0 2 16,-1 0 1-16,1 0-2 0,-1 0 1 0,1 0 0 16,-1 0-2-16,2 0 1 0,-1 0 2 15,1 0 0-15,0 0 1 0,0 0 3 16,0 0-2-16,0 0-1 0,0 0 0 15,4 0-1-15,2 0 3 0,9 0 3 16,5 0 3-16,1-2 0 0,5 1-3 0,-2-2-2 16,-7 0-5-16,3 1 1 15,-4-1-1-15,-4 3 1 0,8-3-2 16,-1 2 1-16,-8-1-1 0,8-1-2 16,-7 2 1-16,-2-1-2 0,3 0 0 0,-9 1 3 15,2 1-2-15,-6 0 0 0,0-2-2 16,0 2-3-16,0 0-2 0,3 0-1 15,-3 0 0-15,3 0 6 0,-2 0 2 16,1 0 4-16,-2 0 2 0,0 0-4 16,0 5 2-16,0 0-3 0,-6 1-1 0,3-4-2 15,2 2-4-15,-2-1-19 0,3-3-21 16</inkml:trace>
  <inkml:trace contextRef="#ctx0" brushRef="#br0" timeOffset="11715.2949">7020 11164 169 0,'0'0'37'0,"0"0"-1"0,0 0-10 15,0 0-6-15,0 0-10 16,0 0-10-16,0 0-7 0,0 0-4 0,0 0 2 15,0 0 3-15,-13-6 3 0,11 6 5 16,2 0-2-16,0 4-2 0,2 6 2 16,5 2 2-16,2-2 5 0,3 4-1 15,-2-3 4-15,0-2-3 0,0-1-3 16,0-2-2-16,2 1-3 0,2 1 4 0,-8-4-2 16,9 4 2-16,-3-1-2 0,-3-2 0 15,3 3-1-15,-5-4-2 0,-4-1-1 16,3 3 2-16,-5-1 1 0,-1-1 5 15,0 7 3-15,0 0-2 0,-4 4 1 16,-9 3-4-16,-3-1-1 0,-3-2-2 16,-4 1-6-16,0 3-18 0,-8 2-33 15,-2 5-105-15</inkml:trace>
  <inkml:trace contextRef="#ctx0" brushRef="#br0" timeOffset="13827.1873">4073 11465 165 0,'0'0'23'0,"0"0"-4"15,0 0 3-15,0 0 0 0,0 0 0 16,0 0-2-16,0 0-3 0,0 0-1 16,0 0-2-16,3-12-4 0,-3 7-1 15,-3 0-3-15,-1 1-1 0,4 1-4 0,-6 0 0 16,3 1-1-16,-1 1 0 0,-9-1 0 16,7 2 0-16,-6 0 1 0,-6 0-1 15,0 0 2-15,-5 2 1 0,0 1-2 16,0 0 1-16,1 0-2 0,-1 0 0 15,0 1-1-15,-3 1 1 0,0-1-1 16,1 3 1-16,-5 0-5 0,-6 0 2 16,-3 3-2-16,-3-2 2 0,4 2 0 15,2-2 3-15,7-2 0 0,10-2 3 16,9-2 0-16,-1-2 4 0,5 0 2 0,0 0 6 16,-5 0 1-16,6 0-2 0,1 0-2 15,-5-6-3-15,8 3-7 0,-2 0-2 16,0 0-2-16,3 3-3 0,-2-2 1 15,2 2 1-15,0-2-3 0,0 1-2 16,0 0 0-16,0-4 1 0,0-1 2 16,0 1-1-16,5-1-2 0,-1 5 2 15,-1-3 2-15,6 1-1 0,-5 2 0 16,2 0 0-16,-2 1-2 0,2 0 0 16,1 0 2-16,-1 0 1 0,7 0 1 0,-7 0 1 15,7-2 0-15,4 1-3 0,-4-1 0 16,6 0-3-16,-3-2 1 0,4 1-2 15,2-1 1-15,-9 0 1 0,4-1 1 16,-7 3 2-16,1-1 2 0,0 0 1 16,-7 2 1-16,2-1 1 0,-6 2 2 0,0-2 2 15,0 2 1-15,2 0 1 0,-1-1 0 16,-1-1-1-16,6-3-3 16,-2 1 1-16,-1 1-3 0,1-4 0 15,-1 3-2-15,2-2 1 0,-1 0-2 0,3 0 0 16,0 0 1-16,-4 3 0 0,3-2 1 15,-3 3 0-15,1-1 0 0,1 1 1 16,-5 2 3-16,0-2 0 0,0 2 2 16,1 0 2-16,1 0 2 0,-1-3-1 15,-1 3-2-15,0-1-1 0,3 1-3 0,-3-1-1 16,0 1 0-16,0-2-5 0,0 2-1 16,-6 0-1-16,-7 0 3 0,-3 2-1 15,-6 3 2-15,2 3 0 16,2 0 0-16,3-4 0 0,3 3 0 0,-2 0-1 15,-1-1 2-15,-3 4 0 0,-1-2 0 16,0 1 0-16,0 1 0 0,2 0 0 16,-2-1 0-16,3 0 0 0,5-3 0 15,-1 2 2-15,2-4-2 0,1 2 0 16,-1-1 0-16,1 0 0 0,-2-1 1 0,8-2 0 16,0 1 1-16,3-3-1 0,-1 0 1 15,1 0-1-15,-2 0 1 0,1 2 0 16,-1-2 2-16,1 0-2 15,1 1 0-15,-2-1 0 0,2 0-1 0,-1 0-4 16,1 0 0-16,0 0-4 0,0 0-2 16,0 0-2-16,0 0 3 0,0 0 1 15,0 0 4-15,0 0 3 0,0 0 1 16,0 0 0-16,3 2 4 0,3-1 2 16,4 0 0-16,3 2 0 0,-3-3-4 0,10 2-2 15,-8-1 0-15,8 0 1 0,-4-1-2 16,4 2-2-16,3 0 2 0,-2 1-2 15,-4-1-1-15,-1 0-4 0,0 3-4 16,-2 1-3-16,2 1-1 0,-4 2-2 16,-4-1-2-16,2 3 1 0,-5-2 3 0,2 5 5 15,-4-5 6-15,0 0 1 0,1 2-3 16,-1-7 2-16,-2 1-2 16,-1-5 5-16,0 0 5 0,0 0 2 15,0 0 1-15,0 3-1 0,0-2-3 0,0 0-1 16,0-1-3-16,0 0-3 0,-8 0-5 15,5 0-11-15,-4-2-6 0,-1-3-1 16,4 0 2-16,1-6 3 0,3 6 4 16,0-7-1-16,0 0 2 0,0 0 10 15,0-1 1-15,0 1 4 0,0 1 3 0,3-1 1 16,-3 0 3-16,0 1 2 0,3 0 2 16,-3 5-2-16,0-5 1 0,0 5 2 15,0-1 0-15,0-6 2 0,0 7 0 16,0 0-2-16,1-6 0 0,-1 6 2 15,0-1 0-15,2-5 1 0,-2 6 0 16,0 0 5-16,1 3 3 0,-1 3 10 16,0-7 3-16,0 1 1 0,0-1-1 15,0 3-5-15,0 4-4 0,0-1-7 16,0 1-2-16,0-2-8 0,0 1-6 0,0-1-6 16,0 0-8-16,0 2-4 0,0 0 1 15,0 0 4-15,0 0 8 0,3 0 6 16,2 9-1-16,-1 7 1 0,3 5-1 15,2 0-4-15,-5 1-2 0,2 0 2 16,-3 2 1-16,0 1 2 0,0 2 2 0,-1 1-2 16,-2-1 1-16,0-1-2 15,0-9 0-15,0 1 0 0,0-6-2 16,0-2 2-16,0 0-1 0,-2-5 2 16,2 2-1-16,0-7 0 0,-2 0 0 0,2 0-2 15,0 1-1-15,0 1-1 0,0-1 1 16,0 1-1-16,0-1 0 0,0 0-1 15,0 1-3-15,0 0-2 0,0-1-8 16,0-1-5-16,0 2-11 0,0-2-3 16,0 0-14-16,0 0-57 0</inkml:trace>
  <inkml:trace contextRef="#ctx0" brushRef="#br0" timeOffset="26921.184">8748 12503 93 0,'0'0'24'0,"0"0"-6"0,0 0-4 16,0 0-5-16,0 0-1 0,0 0-5 16,0 0 3-16,0 0 3 0,0 0 6 15,0 0 5-15,64-68 2 0,-61 57 2 0,-3-1-2 16,0 0-2-16,0-1-1 0,0-5-1 16,-6 3 2-16,2-3-1 0,-2 4 3 15,-1 2 4-15,1 5-1 0,0-3-2 16,0 2-1-16,-1-2-10 0,0 2-5 15,0 1-2-15,-2 1-6 0,2 3-3 16,-3-2-2-16,-2 5-5 0,-1 0-1 16,-1 7 0-16,-4 5 2 0,1 6 3 15,4 3 1-15,-3 3-1 0,7 3 3 16,-1 1-2-16,3-1 1 0,3 2 0 0,-1-3-1 16,4 1 3-16,1-3-3 0,0-1 4 15,0-1-2-15,6-3 0 0,-3-5 2 16,1-3-1-16,2-4 1 0,1-1 2 15,-1 0-1-15,-5-2 2 0,2-2 4 16,-3-2-1-16,6 0 2 0,4-1 1 16,0-8-3-16,3-3 3 0,-3-5 2 15,0 0-5-15,-4-3 3 0,0-1-4 16,2 0-1-16,-2 0 0 0,0 1 3 16,0 6 0-16,-2 1 3 0,-1 4-1 0,-1-1 1 15,2 1-1-15,-3 5 0 0,1-1-1 16,-2 5-2-16,0-1-1 0,0 1-3 15,1-2-2-15,-1 1-2 0,2 1-2 16,2 0 3-16,5 0 1 0,2 9 0 16,4 3-1-16,-5 5 1 0,4-1 0 0,-5 3 0 15,1 1 3-15,2-2-2 16,-1 0 2-16,1-3-1 0,-1-1-2 0,0-6 1 16,1-1-2-16,-3-3 1 15,4-4-1-15,6 0-6 0,0-2-13 0,1-10-18 16,-1-4-31-16,-3-4-22 0,0-4-12 15,-5-2-15-15</inkml:trace>
  <inkml:trace contextRef="#ctx0" brushRef="#br0" timeOffset="27126.4568">9082 12199 327 0,'0'0'72'0,"0"0"-16"0,0 0-16 15,0 0-13-15,0 0-12 0,0 0-9 16,0 0-4-16,0 0-2 0,0 0-2 15,0 0 0-15,0-22 1 0,6 34 2 16,3 6-1-16,7 8 1 0,-3 0-1 16,1 1 0-16,-2 2 0 0,1 0-1 15,-2 4 1-15,0 0-1 0,-3 1-1 16,-2 4-7-16,-3 1-5 0,-3 2-6 0,-3 2-23 16,-10-1-61-16,-6-1-138 0</inkml:trace>
  <inkml:trace contextRef="#ctx0" brushRef="#br0" timeOffset="27508.0082">8125 12283 505 0,'0'0'27'0,"0"0"-11"16,0 0-9-16,0 0-10 0,0 0-3 15,0 0 1-15,0 0 2 0,0 0 5 16,0 0 0-16,-20 99 0 0,17-60-1 16,0 4 1-16,0 2 3 0,0 2-4 15,0 2 1-15,2-3-3 0,1 0-5 0,0-2 0 16,0-3-3-16,7 0-2 0,2-3-16 16,5-2-36-16,2-1-76 0,6-6-110 15</inkml:trace>
  <inkml:trace contextRef="#ctx0" brushRef="#br0" timeOffset="27696.815">8741 12773 455 0,'0'0'-6'0,"0"0"-19"16,0 0-34-16,0 0-58 0,0 0-115 0</inkml:trace>
  <inkml:trace contextRef="#ctx0" brushRef="#br0" timeOffset="31195.4434">10734 12527 113 0,'0'0'19'0,"0"0"5"16,0 0 12-16,0 0 5 0,0 0-3 0,0 0-3 15,0 0-7-15,0 0-3 0,0 0-2 16,0 0-1-16,-3-63-3 16,3 56-4-16,0 3-3 0,0 4-3 15,-1-2-3-15,1 2-2 0,0-1-1 0,0-1 1 16,0 1-1-16,-2-2-1 0,2 3-1 15,0-2-3-15,0 1-3 0,0-1-2 16,-1 0-4-16,1 1-4 0,0 1-2 16,0-1-1-16,0 1 5 0,-2 0 3 15,2 0 8-15,0 0 3 0,0 0-1 0,0 0 0 16,0 4-1-16,0 1-1 0,0 2-3 16,0 4 3-16,0-1 2 15,2 0 3-15,2 5 3 0,3-5 1 16,-3-2 2-16,5 3-4 0,-3-5 2 0,2 0-5 15,1 0-1-15,0-3 1 0,1 0-1 16,3-2 0-16,-1 2 1 0,-1-3-2 16,1 2 2-16,-2 0-1 0,3-2-1 15,-9 0 0-15,5 1-2 0,-2-1 2 16,5 2 0-16,-2-1 0 0,-6-1 0 0,5 3-1 16,-5-2-1-16,-1 1-1 0,3-1 0 15,-5 3 0-15,1 1-1 0,-2 3 3 16,0 6 0-16,-6 0-2 0,-8 2 2 15,-2 1-6-15,-6-2-5 0,-1 1-15 16,1-3-31-16,-4 2-25 0,2-3-67 16</inkml:trace>
  <inkml:trace contextRef="#ctx0" brushRef="#br0" timeOffset="31439.8673">10666 12498 373 0,'0'0'29'0,"0"0"-14"0,0 0-12 0,0 0-6 16,0 0 2-16,0 0-7 16,46-81 0-16,-16 70 4 0,2-1-6 15,3 3 0-15,3 1-6 0,-5 3-17 0,3 2-8 16,-3 3-10-16,3 0-2 0,-4 0 7 15,1 0 3-15,-2 3 9 0,-2 2 4 16,-5 1 10-16,-2 0 11 0</inkml:trace>
  <inkml:trace contextRef="#ctx0" brushRef="#br0" timeOffset="32084.1663">11224 12424 3 0,'0'0'9'0,"0"0"3"16,0 0-1-16,0 0 3 0,0 0 4 16,0 0 4-16,0 0 8 0,0 0 8 15,0 0 10-15,20 20 5 16,-18-20-2-16,-2 0-2 0,1 0-11 0,-1 3-4 15,0-3-11-15,2 0-6 0,-2 1-8 16,0-1-5-16,1 0 1 0,-1 0-2 16,0 0 1-16,0 0-6 0,0 0-4 15,0 0-2-15,0 3 0 0,-9 5 3 16,-1 4-1-16,-4 5 1 0,2 1 1 0,1 0-4 16,2 4 4-16,5-7-4 0,-1 0-2 15,4-3 0-15,-1-2-4 16,2 3-1-16,0-3-4 0,0 2-8 0,0-2-6 15,3-2-2-15,5-1-4 0,-4-1 5 16,9-5-3-16,1 2 4 0,2-3-1 16,3 0 7-16,-3-4 7 0,-4-2 7 15,0-4 7-15,-4 5 4 0,-1-8 3 16,0 6 4-16,-2-4 17 0,0 2 8 16,-3 3 8-16,-1-6 3 0,-1 5-1 0,0-7 2 15,0 0-2-15,0 0-2 0,0 1-20 16,0-3-7-16,0-2-5 0,0 5-1 15,2-4 2-15,2 2 0 0,-1 6-3 16,1-5-3-16,1 7 0 0,2-1-1 16,0 0 0-16,0 2-1 0,2 1-2 0,-6 3-1 15,10 0-1-15,-7 2 1 0,4 0-4 16,6 2 1-16,-5 7 0 16,5 3 0-16,-6 1-3 0,-1 3 2 15,-2 0-2-15,0 1-2 0,-1 1 4 0,-1 2 1 16,-4 0 7-16,5 1 1 0,-3 1 0 15,2-2-3-15,0-1-3 0,-1-6-1 16,3-2 3-16,5 0 0 0,-5-7 2 16,9 4 1-16,-6-5 1 0,5-3 1 15,5 0 1-15,-3-2 2 0,6-7 3 0,-4-2 1 16,-1-4 2-16,-3-3 1 0,-3-2 6 16,2-1 4-16,-5 0 7 15,-3 4 13-15,-3 0 0 0,-3-1 3 16,0 1-8-16,-6-4-9 0,0 5-11 0,-4-2-7 15,3 8-4-15,0 1-2 0,-1 3-2 16,-3 1-4-16,-5 4-12 0,-4 1-14 16,-12 8-39-16,-1 10-55 0,-5 7-137 15</inkml:trace>
  <inkml:trace contextRef="#ctx0" brushRef="#br0" timeOffset="32598.8536">12214 12447 433 0,'0'0'54'0,"0"0"-13"15,0 0-14-15,0 0-11 16,0 0-11-16,0 0-9 0,0 0-1 0,0 0 0 16,0 0 2-16,0 0 3 15,15-14-1-15,7 17-1 0,4 8-2 0,-3 1 0 16,0 3 0-16,-1 3-1 0,-1 2-3 15,0 3-4-15,-1-2 3 0,1 1-6 16,-3-3 3-16,4-2-1 0,-3-3-1 16,-1-4-1-16,-2-4 3 0,0-2 0 15,3-2 2-15,-8-2 5 0,7 0 5 0,-5-6 1 16,-3-3 4-16,4-5 3 0,-6-2 1 16,-4 2 7-16,0-3 1 0,-4-3 8 15,0 1 1-15,-5-5-4 16,-6 2-1-16,-3 5-6 0,-1 1-1 0,-3 4-1 15,2 1-3-15,1 3-2 0,-1 5-4 16,-4 3-2-16,-1 0-4 0,-7 11-2 16,0 9-4-16,-2 7-5 0,0 9-17 15,-2 12-36-15,1 3-79 0,1 9-121 16</inkml:trace>
  <inkml:trace contextRef="#ctx0" brushRef="#br0" timeOffset="33862.1581">13299 12390 91 0,'0'0'31'0,"0"0"-3"16,0 0 1-16,0 0-2 0,0 0 1 15,0 0 3-15,0 0-2 0,0 0-2 0,0 0-3 16,0 0-4-16,6-68 1 0,-6 68-3 16,0-7-2-16,0 1-2 0,0-5-1 15,0 0-1-15,0 7-1 16,-3-6-1-16,0 8-1 0,-1-7-3 0,-1 4-6 15,1 2 0-15,-6 0 0 0,7 1-3 16,-7 1 2-16,-3 1-3 0,4 0 0 16,-6 7 2-16,1 9-1 0,-3 3 2 15,1 6-1-15,6-1-2 0,-3 3 1 16,3 1-2-16,2-1 1 0,2 2 0 0,1-2 0 16,2-1 3-16,0 1 0 0,3-1 0 15,0-6-4-15,0-2-5 0,0-6-3 16,0-2-1-16,0 3 0 0,3-4 8 15,2 0 2-15,-1-1 3 0,4-2 0 16,1-3 1-16,0 1-2 0,5-4-1 16,5 0 1-16,1-3 0 0,5-4 4 15,-6-4-1-15,0 0 0 0,-4-2 3 16,-3-1-2-16,-5 3 3 0,1-1 0 16,-3-1 6-16,-2 2-1 0,3-4 1 0,-3 4 6 15,-3 5-2-15,0-6 1 0,0 6-3 16,0-5-2-16,-5-2-3 0,-2 5-4 15,-3-3-1-15,3 7-2 0,-5 3-3 16,-5-2-3-16,2 3-1 0,-5 0-4 16,3 5-3-16,4 6-5 0,3-2-7 0,1 3-11 15,6-1-7-15,2 3-15 0,1 4 0 16,0-1-5-16,10 3-27 16</inkml:trace>
  <inkml:trace contextRef="#ctx0" brushRef="#br0" timeOffset="34785.4915">13697 12461 292 0,'0'0'83'15,"0"0"-17"-15,0 0-14 0,0 0-12 0,0 0-12 16,0 0-7-16,0 0-7 0,10-79-4 16,-14 69-3-16,1 0-3 0,0 7-2 15,1-1-1-15,-2 2-2 16,-2 0-2-16,2-1-1 0,1 2-2 0,-3 1-1 15,-3 1 2-15,-3 8 0 0,-3 6 2 16,2 3 0-16,0 1 0 0,6 1-3 16,-2-2-3-16,5-3 0 0,1-1-2 15,0-4-1-15,3 2 5 0,0 5-7 16,0-5 4-16,0 4-2 0,3-6 2 0,1-2 5 16,6 4 1-16,-4-6-1 0,1 1 1 15,-1-2-2-15,-1-3 1 0,-1-1 2 16,0 2 3-16,-4-3 1 0,4 0 2 15,1 0 0-15,2-1 0 0,4-7 1 16,-6 0 0-16,2-4 0 0,-1 0-1 16,-3 2 3-16,3-6-6 0,-1 0 2 15,-2 5 0-15,2-6-1 0,-1 2 1 16,-1 5 1-16,3-7 0 0,-3 9 2 16,0-1 2-16,2-1-2 0,-2 3-1 0,0-2-2 15,1 0-1-15,5-1-1 0,-3 2 1 16,4-4-2-16,-3 5 0 0,2 3 0 15,1-3-1-15,0 5 1 0,-1 0 0 16,-5 1 0-16,8 1-1 0,-7 0 0 16,1 0 0-16,5 0 0 0,-6 0-2 0,5 0 0 15,-1 1 1-15,-3 3-1 0,2 3-1 16,-3 1 2-16,-1-1 2 16,-1 2 0-16,0 1 3 0,-2-1-2 15,1 1 0-15,-2-5 1 0,1 5-2 0,-1-4 2 16,0 1-1-16,2-2 1 0,-2-5-1 15,0 0 0-15,0 0 1 0,0 0 0 16,1 0-1-16,-1 2 2 0,0 0-2 16,2-1 4-16,-2 1 0 0,0-2 1 15,2 3 0-15,-2-2-1 0,2 1-1 0,-2-1-1 16,1-1-1-16,-1 0-1 0,2 2 1 16,-2-2-1-16,1 0-2 0,1 1 0 15,-1-1 0-15,1 0 0 16,-1 0 3-16,-1 0-3 0,7 2 1 0,-2-2 0 15,2 1 0-15,1 1 1 0,-2 0 0 16,-1-1 1-16,5 1-2 0,-5-1 1 16,0 0 0-16,1 1 0 0,-6-2 0 15,4 0 0-15,2 0 1 0,-2 0 0 16,3 1 2-16,-4-1 0 0,2 0-1 0,-1 0 1 16,3-3-2-16,-4 1 3 0,4-6 1 15,-1 2-1-15,-5 3 1 0,4-7-1 16,-4 6 1-16,1-8 0 0,-1 1 3 15,-1-1-2-15,2 1-2 0,-2-2 0 16,0 1 0-16,0 0 1 0,0-1 0 16,-2 3 2-16,1-1-2 0,-4 2 1 15,2 0-1-15,-2 1-2 0,0 1-1 16,-2 1 0-16,1 0-1 0,-2 1-1 16,-1 1 0-16,-5 3-3 0,-5 1-1 0,0 0-7 15,-7 5-9-15,4 11-15 0,2 5-69 16,0 6-144-16</inkml:trace>
  <inkml:trace contextRef="#ctx0" brushRef="#br0" timeOffset="42694.9995">14748 12333 268 0,'0'0'56'16,"0"0"-13"-16,0 0-18 0,0 0-5 16,0 0-9-16,0 0-5 0,0 0 2 0,-3-90 1 15,3 77 2-15,0 6 1 0,-1-6 0 16,1 7-1-16,-2-7 1 0,1 1-2 15,-1 6 0-15,2 2-1 0,-1-1-1 16,-2 0-2-16,2 0 1 0,-1 0-4 16,2 5 1-16,0-1-3 0,0 1-2 15,0-2 1-15,-1 2-5 0,-5 0 0 0,-3 0-1 16,-4 11 3-16,-3 5 0 16,2 7 3-16,1 2-2 0,1 2 1 15,-1 0 0-15,3 1-2 0,1-1-1 0,1-3-1 16,2 1-2-16,0-3 3 0,3-4 2 15,2-1 1-15,-1 1-1 0,2-6 0 16,0 7 2-16,0-7-3 0,0-2 2 16,0 2-5-16,3-2 1 0,0-1 2 15,5-3-1-15,-3 0 1 0,7-3 0 0,-5 2-1 16,8-5 2-16,8 0 2 0,0-2 1 16,7-6-1-16,-1-2-3 0,-3-2 4 15,-4-2-2-15,1 0 4 16,-4 2 2-16,-5 0-1 0,1 0 4 0,-5 3-2 15,-1-2 6-15,-1-1-1 0,-4 4-1 16,4-5-2-16,-5 4-2 0,0-2-1 16,-2 1 3-16,2 3 0 0,-2 2-1 15,-1 5-2-15,0-1-1 0,0 1-1 16,0-1-2-16,0-2-5 0,0 3-3 0,0-2 0 16,0 2 3-16,-1 0 0 0,-9 6 2 15,-2 10 0-15,-4 3-3 0,5 2 1 16,-1 1-1-16,6-7-1 0,2 3 1 15,1 1-3-15,3 0 4 0,0 5-2 16,0-2 5-16,9-4-3 0,1-3 1 16,3-3 2-16,0-3-2 0,0-3 3 15,0-1-1-15,-3-2-1 0,0-2 2 16,2 1 0-16,-8-2 0 0,8 0 0 16,-8 0 3-16,5-3 0 0,1-6 0 0,-5 0 0 15,1-5 3-15,-3-3-3 0,-1 1-2 16,-2-7 1-16,0 1-5 0,-3 3 4 15,-5 2-1-15,-1 2 1 0,1 4 1 16,-2 1 1-16,6 4 0 0,-5 0-1 16,3-2-1-16,2 5 1 0,3 0-2 0,1-3 0 15,0-3-3-15,1-5 0 0,15-1 1 16,3 0-2-16,7 4 3 0,6-1-1 16,2 1-1-16,3 0-1 15,0 1-5-15,-1 1-1 0,2 0 0 0,-1 2-1 16,0-2 2-16,-4 3 2 0,-9 1 2 15,-9 3 2-15,-8 1-1 0,-7 1 2 16,0-2 6-16,0 2 5 0,0 0 6 16,0 0 2-16,-10 3 1 0,-10 4-3 15,-9 4-1-15,-2 0-1 0,1 0-2 0,-2-1-3 16,3 1-2-16,5-2-2 0,8-2-1 16,6-4-2-16,7 0 1 0,3-3-3 15,-2 0 2-15,2 0-2 0,0 7 0 16,0 2 1-16,2 3-2 0,9 3 5 15,5-3-1-15,7 0 0 0,3-3-1 16,3 1-3-16,2-2-1 0,-1-1 0 16,-3 2-2-16,-3-3-2 0,-10 0 0 15,1 1-3-15,-7-2 2 0,-5-2 0 16,-3 8 8-16,0 2 1 0,-6 4 6 0,-7 5-3 16,-3-7-2-16,-1-2 1 0,-3-1 0 15,1-1-1-15,-1-2 0 0,0-1-1 16,7-3-1-16,-2-1 0 0,5-1-1 15,6-3-2-15,-1 1-4 0,5-1-5 16,-1 0-27-16,1 0-51 0,0 0-99 16</inkml:trace>
  <inkml:trace contextRef="#ctx0" brushRef="#br0" timeOffset="43736.8835">15883 12191 268 0,'0'0'75'0,"0"0"-7"16,0 0-14-16,0 0-12 16,0 0-13-16,0 0-10 0,0 0-3 15,7-82-2-15,-7 75-1 0,0 1 1 0,0-4-4 16,0 6-4-16,-1-1-2 0,0 0-4 15,1 5-1-15,-2-1-2 0,-4 1 2 16,-8 1-2-16,-4 9 1 0,-3 6 0 16,1 7-1-16,4 2 0 0,1 4 0 15,2 3 1-15,2 1 0 0,2-1-1 0,2 0 1 16,1-1-4-16,1-4 4 0,0 0-1 16,5-9 2-16,-1 2 2 0,1 0-1 15,0-8-2-15,0 6 1 16,1-3 3-16,4-4-2 0,1 4 4 0,-1-7-4 15,1-1 0-15,1 1-2 0,1-3 2 16,1-1 0-16,1-1 2 0,2 0-2 16,-1-3 0-16,1 0 0 0,-1 0 0 15,4-5 1-15,-2-3-4 0,0-5 5 16,-3 4-5-16,0-1 4 0,-3 3 1 0,-1 0 1 16,2-1 1-16,-4 4-1 0,0-4 2 15,-4 3-2-15,3 1 0 0,-2 0-1 16,-1 4 0-16,0-7-2 0,0 3 0 15,0-1-2-15,-4-2-2 0,1 3-6 16,-1 2-4-16,1 0-5 0,-3 2-6 16,2 0-7-16,-6 0-12 0,0 2-13 15,5-1-10-15,1 2-5 0,3 0 6 16,-1 2 0-16,1-2-16 0</inkml:trace>
  <inkml:trace contextRef="#ctx0" brushRef="#br0" timeOffset="44167.4171">16188 12294 227 0,'0'0'68'0,"0"0"-3"0,0 0-11 16,0 0-10-16,0 0-7 16,42-79-3-16,-37 65-5 0,-2 6-4 15,-2 4-5-15,1-1-4 0,-2 5-2 0,0-1-4 16,0 1-3-16,0-1-3 0,1-2-2 15,-1 2-2-15,0 0-1 0,0 1-1 16,-1 0 1-16,-11 6 0 0,-4 10-1 16,-3 7 2-16,2 3-1 0,4 1 1 15,-3-1-1-15,7 1-1 0,0-2-1 0,2-1 1 16,3-7 0-16,3 3 0 0,1-2 1 16,0-2 0-16,5 4 0 0,4-5 0 15,1-2 1-15,4-3 0 16,1-2 3-16,-3-3-4 0,2-1 4 0,5-3-3 15,-2-1-4-15,6-1 3 0,-4-8-3 16,3-4 5-16,-3 0 2 0,-5-4 1 16,0-1 0-16,-5-2 0 0,-3-3-1 15,-3-2-1-15,1-3 0 0,-4 1 0 16,0 0 0-16,0 1-1 0,-4 2 0 0,0 3-2 16,-2 5-1-16,-3 4-2 0,2 6-4 15,-2 2-5-15,-5 4-7 0,-1 0-14 16,-2 10-23-16,4 7-41 15,6 2-49-15,2 3-106 0</inkml:trace>
  <inkml:trace contextRef="#ctx0" brushRef="#br0" timeOffset="44623.3191">16401 11844 456 0,'0'0'55'0,"0"0"-14"0,0 0-12 15,0 0-12-15,0 0-6 0,0 0-5 0,0 0-2 16,0 0-3-16,0 0-2 0,0 0-4 15,-20-59-6-15,18 59 2 0,-2 0 1 16,-3 3 3-16,0 9 4 0,-2 4 4 16,1 3-6-16,4-4 3 0,3 0-3 15,1 2 0-15,0-6 1 0,0 3 0 0,2-6-1 16,3 0 0-16,1-1 3 0,-3-3 0 16,0-1 3-16,-3-3 1 0,4 0 0 15,2 0 2-15,5 0 1 16,1-8-1-16,-2-4 0 0,-1-5-4 0,-4-1 5 15,-2 3-5-15,-1-4 5 0,-2 1 0 16,0-1 1-16,-2-4 0 0,-2 6 0 16,-2 2-2-16,-1 2-1 0,1 3-5 15,-4-4-5-15,4 9-4 0,-7 2-6 16,-4 3-8-16,0 6-18 0,-7 10-58 0,7 9-94 16,1 2-75-16</inkml:trace>
  <inkml:trace contextRef="#ctx0" brushRef="#br0" timeOffset="45466.4514">17347 12496 400 0,'0'0'53'0,"0"0"-9"15,0 0-15-15,0 0-9 0,0 0-5 16,0 0-6-16,0 0-4 16,0 0-2-16,0 0-2 0,0 0-1 15,-8-13 0-15,8 12-2 0,0-2 1 0,3 0-3 16,6-1 1-16,5 0 2 0,1 0-2 15,7-3 5-15,2 3 0 0,2-2-1 16,2 0 0-16,-4 1-5 0,-5 2-8 16,1 0-11-16,-4 3-28 0,0 0-38 15,0 0-22-15,-7 0-48 0</inkml:trace>
  <inkml:trace contextRef="#ctx0" brushRef="#br0" timeOffset="45659.9761">17329 12616 176 0,'0'0'53'0,"0"0"5"0,0 0-10 16,0 0-13-16,0 0-14 0,0 0-2 0,0 0-2 16,0 0-7-16,83 13-6 0,-51-13-6 15,2 0-4-15,4 0-11 0,1-1-21 16,3-3-43-16,3 3-58 0</inkml:trace>
  <inkml:trace contextRef="#ctx0" brushRef="#br0" timeOffset="46382.7222">18329 12283 590 0,'0'0'31'0,"0"0"-10"16,0 0-6-16,0 0-5 15,0 0-7-15,0 0-5 0,0 0-5 0,0 0 2 16,0 0 2-16,-15-30 1 0,15 44 1 15,0 9-1-15,6 4-1 0,-2 0-1 16,-1 0 0-16,0-4 0 0,-1-7 2 16,-1 1-1-16,-1-7 0 0,0-5 2 15,1 1-1-15,-1-6 4 0,0 0 5 0,0 0 0 16,0 0 0-16,0 0-2 0,0-1-1 16,0-16-2-16,0-6 2 0,0-9-3 15,0 1 3-15,0-1-3 0,0-2 1 16,0 0-1-16,0 2 1 0,3 4-2 15,-1 8 1-15,2 2-1 0,-3 6 1 16,-1 6-1-16,2 1-1 0,-2 5-3 16,0-1-1-16,6 1 0 0,4 0 1 15,6 0 3-15,3 11-1 0,1 5 0 16,-2 6-2-16,-1 3 0 0,-2 1-2 0,-2 3 0 16,-1 0 0-16,1-4-1 0,-1 0-2 15,-3-4-1-15,-1-7 1 0,-1 0 1 16,-1-7 3-16,0-1 2 0,2 0 4 15,-5-3 2-15,0 0 2 0,0-3 0 16,1-7-1-16,4-7 0 0,2-7 1 16,-2 1 3-16,0-3-3 0,-1-3 1 15,0-1 0-15,0-2-1 0,-2 2 4 16,1 3-1-16,-2-1 2 0,-1 10 0 16,-1 5 1-16,0-1-2 0,-1 5-1 0,1 1-1 15,-1 0-3-15,-1 5 0 0,0-2-2 16,0 2-3-16,0-2-1 0,2 2-3 15,-2-1 2-15,4 1 0 0,3 1 1 16,2 8 1-16,4 6 0 0,-4 4 1 16,0 2-3-16,-1 4 1 0,-1 2-2 0,-2 0 0 15,-2 2 1-15,-2-1-1 0,1 0-5 16,-2-1-8-16,0-1-11 16,-3 0-16-16,-2-3-31 0,1 1-46 15,-5-4-82-15</inkml:trace>
  <inkml:trace contextRef="#ctx0" brushRef="#br0" timeOffset="46886.9641">18998 12488 517 0,'0'0'39'15,"0"0"-10"-15,0 0-11 0,0 0-5 16,0 0-7-16,0 0-1 0,0 0-1 0,0 0-3 16,0 0-2-16,0 0-1 0,0-37-2 15,-1 37 1-15,-5 0 1 0,-4 0 0 16,-2 10 0-16,-4 3 0 0,5 4 5 15,0 3-4-15,3-1 5 0,1 1-4 16,2-5-2-16,2 0 1 0,2-2 0 16,-1-3 0-16,2 2 0 0,0 1 1 15,2 2-1-15,5-3 1 0,1 0 0 16,3-4 0-16,2-3 1 0,-2-2 0 16,7-1 0-16,1-2 0 0,-2 0 1 0,5-3-1 15,-4-4 1-15,-4-4 0 0,-6 3 2 16,2-2 0-16,-2-4 0 0,-4 5 1 15,2-9-1-15,-3 1 3 0,-3 5-5 16,0-8 4-16,0 3-5 0,-2 5 3 16,-5-3-4-16,-3 3-2 0,-3 1-1 15,-3 1-2-15,2 3 0 0,-1 3-2 0,4 2 1 16,-1 2-4-16,0 0-2 16,1 0-16-16,1 0-24 0,4 8-36 15,0 0-42-15,6 4-130 0</inkml:trace>
  <inkml:trace contextRef="#ctx0" brushRef="#br0" timeOffset="47076.5013">19384 12620 465 0,'0'0'-51'0,"0"0"-108"16,0 0-89-16</inkml:trace>
  <inkml:trace contextRef="#ctx0" brushRef="#br0" timeOffset="56947.0068">7204 14115 176 0,'0'0'55'0,"0"0"0"16,0 0 0-16,0 0-9 0,6-79-4 0,-6 67-3 15,0 0-2-15,0 1-2 0,0 0-6 16,0 7-7-16,-2-7-6 0,1 7-6 16,-1-2-6-16,-2-4 2 0,1 6-4 15,0 0 3-15,3 0-4 0,0 4-4 16,0-1-4-16,0 1 0 0,0 0 2 0,-1 0 1 16,-1 5 4-16,0 8-1 0,2 7 1 15,0 2-2-15,0 6 0 0,0-2-1 16,2-2-1-16,1-3-1 15,0 0 0-15,0-2 0 0,1-4 4 0,1-2-2 16,-4-3 1-16,1-6 0 0,-1 1 1 16,-1-5 1-16,0 0 2 0,0 0 2 15,2 1 3-15,-2 1 2 0,0 0 2 16,1-1-1-16,-1-1-2 0,0 0-1 16,2 0-4-16,-2 0-1 0,0-5-2 0,0-7 2 15,0-6-2-15,0 0-1 0,0-4 2 16,1 3-1-16,10 1-2 0,-2 2 1 15,3 2-2-15,-1 6 0 0,-2 0 1 16,1 4-2-16,0 1 2 0,6-1 1 16,-3 1-1-16,3 3 2 0,4 0-1 0,-4 0-2 15,0 2 1-15,-1 4-1 0,-4 0 0 16,-1 0-3-16,-1 3 0 16,-1-1-6-16,-5-1 1 0,2 3 1 15,-5 1 2-15,0 6 3 0,-9 1 4 0,-5 7-3 16,-4-3-2-16,-2 2-6 0,-3-1-7 15,4 1-10-15,-3-3-8 0,2-3-11 16,7-4-13-16,2-4-6 0,2-4-7 16,6-4-17-16</inkml:trace>
  <inkml:trace contextRef="#ctx0" brushRef="#br0" timeOffset="57223.2075">7480 13912 297 0,'0'0'55'15,"0"0"-23"-15,0 0-11 0,0 0-10 16,0 0-3-16,0 0-3 0,0 0-2 0,77-44 7 16,-57 51-4-16,6 8 5 0,-3 3-2 15,-2 4-2-15,-3-1-1 0,-2 3-3 16,0 1-1-16,-3 0 0 0,0 2 2 15,-4 3-1-15,-2 2 4 0,-4 2-3 16,-3 4-3-16,0 0-1 0,-7 2-2 16,-8 1-5-16,-8-1-3 0,-6 1-13 15,-4-1-35-15,-6-2-58 0,-3 0-118 16</inkml:trace>
  <inkml:trace contextRef="#ctx0" brushRef="#br0" timeOffset="57560.2802">6683 13896 470 0,'0'0'27'0,"0"0"-11"15,0 0-9-15,0 0 1 0,0 0-7 0,0 0 5 16,0 0-5-16,-66 82-2 0,61-47-1 16,4 6 0-16,1 3-1 0,0 6-2 15,4 3 0-15,4 4 0 16,2-1-1-16,3 0-6 0,-3-3-2 0,6-5-2 15,-2-3-13-15,2-4-23 0,-1-7-25 16,2-6-65-16</inkml:trace>
  <inkml:trace contextRef="#ctx0" brushRef="#br0" timeOffset="57707.3575">7123 14587 514 0,'0'0'25'0,"0"0"-19"16,0 0-31-16,0 0-97 0,0 0-138 0</inkml:trace>
  <inkml:trace contextRef="#ctx0" brushRef="#br0" timeOffset="65246.777">7162 4816 36 0,'0'0'8'15,"0"0"5"-15,0 0 2 0,0 0-1 0,0 0-1 16,0 0-5-16,0 0-2 0,0 0 0 15,0 0-1-15,0 0-1 0,-3-10 0 16,3 10-1-16,0-2-2 0,0 2-2 16,0 0-2-16,0 0-4 0,0 0 2 15,0 0 2-15,0 0 3 0,0 0 0 0,0 0 0 16,0 0 1-16,0 0-1 0,0 0 1 16,0 0 0-16,0 0 1 0,0 0-1 15,0 0-1-15,0 0 1 16,0 0-1-16,0 0 1 0,0 2 0 0,0-2 1 15,0 1-1-15,0-1 2 0,0 2-3 16,0-1 0-16,0 0 1 0,0 1 1 16,0-1 0-16,6 5 0 0,-3-2 1 15,4 2-2-15,8 0-1 0,0-3 1 16,7 1 0-16,0 0 1 0,1-4 2 0,4 0 0 16,4 0-1-16,2 0 1 0,3-4-1 15,2 0 0-15,4-1-1 0,1 1 1 16,3-2-2-16,1 2 0 0,2-2-1 15,-1 3-1-15,2-1 1 0,1-1 0 16,-2 1-1-16,0-1 1 0,-1-1-2 16,-2 1 2-16,-4 3-1 0,0-1 1 15,-3 1 0-15,0 1 0 0,-1 1-1 16,-1 0 0-16,-1 0 1 0,-1 0 1 16,1 0-1-16,-2 0 0 0,-3 0 0 0,0 0-1 15,1 0 1-15,-2-2 1 0,0 1-1 16,1-3 1-16,-1 3-2 0,2-4 0 15,-3 3 1-15,1-3 0 0,-1 0 0 16,0 1 1-16,-2-2-1 0,1 1 1 16,-1 0-1-16,-1 0 1 0,-1 1 1 0,1-2-2 15,0 3 0-15,-7 2 0 16,-3 0-2-16,-5-1 1 0,-1 2 0 16,2 0 1-16,-1 0-1 0,0 0 0 15,0 0 1-15,8 0 2 0,0 0 3 0,4 0-2 16,-6 0 1-16,2-2-2 0,0 2-2 15,-5 0 1-15,7 0-2 0,-3 0 1 16,-6 0-1-16,10 0 2 0,-11 0-1 16,1 0 0-16,-1 0 0 0,-5 0-1 15,4 0 0-15,-3 0 1 0,-2 0 0 0,5 0-1 16,-7 0 1-16,4 0 0 0,3 0 0 16,-5 2 0-16,-1 0 0 0,7-1-1 15,-6 0 2-15,-1-1-2 16,2 2-1-16,-6-2 1 0,0 0 0 0,0 0 0 15,6 1 0-15,0 1-1 0,-1-2 1 16,1 1 0-16,-2-1 0 0,2 0 0 16,0 0 1-16,0 3-1 0,-6-3 1 15,0 0 1-15,0 0-2 0,0 0 2 16,4 0 0-16,-3 0-1 0,1 0 3 0,-1 0 1 16,1 0-2-16,-1 0 3 0,1 2-4 15,-1-2-2-15,1 0-1 0,-1 0-1 16,1 0 0-16,-2 0 2 0,1 0-1 15,-1 2 1-15,0-2-1 0,0 0 0 16,0 0 1-16,3 0-4 0,-3 0-1 16,0 0-1-16,0 0 1 0,0 0 4 15,-4 0-1-15,-5-4-1 0,-7 1-3 16,0 0-4-16,-7 0 2 0,-3 1-9 16,-3 0-13-16,-1 2-8 0</inkml:trace>
  <inkml:trace contextRef="#ctx0" brushRef="#br0" timeOffset="65787.1369">8941 4702 11 0,'0'0'11'0,"0"0"2"16,0 0 5-16,-93-18 2 0,77 11 7 16,3 0 3-16,2 0-2 0,-1-2 6 0,2 3 2 15,-2-4 1-15,5 6-2 0,3 1-12 16,0 0-11-16,4 3-7 0,-2-1-4 16,2 1-2-16,-1-2-8 15,-1 0-6-15,1 2-4 0,1-1 0 0,-2 1 7 16,2 0 8-16,0 0 4 0,0 0 3 15,5 3-2-15,6 6-1 0,2 0 1 16,3 0-1-16,0 0 0 0,3-1 1 16,0 0-1-16,4-1 1 0,3-1 2 15,1 1-2-15,2-2-1 0,3 2 1 0,1-3-2 16,2 0 2-16,0 1-2 0,1 0 0 16,1-2-4-16,1 1 0 0,-2-1 2 15,-1 0-1-15,-2-1 6 16,-4 1-2-16,0-1 1 0,-9-2 0 0,-2 1 0 15,-6-1 0-15,-6 0 2 0,2 0 0 16,-8 0 3-16,0 0 3 0,0 0 6 16,1 0 1-16,-1 0 4 0,3 0-3 15,-3 0-3-15,3 0-4 0,-3 0-5 16,1 0-5-16,-1 0 0 0,0 0-3 0,-4 0 3 16,-6 1-1-16,-9 4 0 0,-3 0 1 15,-1 0 0-15,0 3-1 0,0 2 1 16,-2 1-1-16,-4 2 0 0,0 1 0 15,-1-2-1-15,-2 3 0 0,5-1 1 16,-2 0-4-16,3 2 2 0,0-2-1 16,0 2 0-16,-3-1 3 0,4-1-3 15,-1 0 1-15,0 1 0 0,0-3 1 16,5 0 1-16,6-5-3 0,1 1-6 16,6-3-5-16,4-4-6 0,-3 5-5 0,4-4 4 15,0 2-3-15,-1-1 2 0,4-3-3 16,-2 0-13-16,2 0-16 0,0 2-9 15</inkml:trace>
  <inkml:trace contextRef="#ctx0" brushRef="#br0" timeOffset="66339.2902">8900 4647 169 0,'0'0'14'16,"0"0"9"-16,0 0 10 0,0 0 1 0,0 0-2 15,0 0-7-15,0 0-10 0,0 0 0 16,0 0 0-16,0 0 1 0,-27-36-2 16,25 35-2-16,2 1-2 0,-1-2-4 15,1 2 1-15,-2-1-2 0,2 1-2 16,-1-2-2-16,1 2-1 0,-2-2 0 0,2 2-1 16,-1-1 0-16,1 1-3 0,0 0-1 15,-3 0-2-15,3 0 1 0,0 0 3 16,-3 0 3-16,3 5 2 0,-3 5-2 15,-2 7 1-15,2-1-1 0,-2 9 0 16,1-2 0-16,0 1 2 0,-1 3 0 16,1 3-2-16,0 0 1 0,1 0-2 15,0 1 2-15,0-1-1 0,0-1 0 16,3-3 1-16,0-6-1 0,0 2 0 16,0-9 0-16,0 1-2 0,0-1-3 0,0-6-2 15,0 1-2-15,0-5 0 0,0 4 2 16,0-1 1-16,0 0 0 0,0-6 0 15,0 0 3-15,0 0 0 0,0 1 3 16,0 1 2-16,0 0-4 0,0-1 0 16,0 1-5-16,0-2-26 0,0 3-42 0,0-3-135 15</inkml:trace>
  <inkml:trace contextRef="#ctx0" brushRef="#br0" timeOffset="66536.9748">8899 5035 160 0,'0'0'-28'16,"0"0"8"-16,0 0-5 0,0 0-49 0</inkml:trace>
  <inkml:trace contextRef="#ctx0" brushRef="#br0" timeOffset="69156.7054">8819 4355 124 0,'0'0'27'0,"0"0"-1"0,0 0-2 16,0 0 0-16,0 0-1 0,0 0-3 15,0 0-1-15,0 0-3 0,0 0-2 0,-10-46 0 16,10 46-2-16,-1-6 0 0,1 2-1 16,-2-1 2-16,2 0 0 0,0 5 2 15,-1-2 1-15,1 2 1 0,0-1-1 16,-2 0-2-16,2 0-4 0,0-1-3 15,-1 0-4-15,1 1-2 0,0-1-1 16,-2 0-3-16,2 1-2 0,0 0-3 16,0 1-2-16,0-2-3 0,0 2 6 15,0 0 3-15,0 0 2 0,0 0 4 16,0 11-2-16,0 3-1 0,2 7 1 0,1-6 0 16,0-1 0-16,-2 2 0 0,2-4 0 15,3 5 0-15,-3-8-1 0,1 0 2 16,-1 0-2-16,-2-4 2 0,1 0-1 15,-2-5 0-15,0 0 0 0,0 0 0 16,1 1 0-16,-1 1 1 0,2-1-1 16,-2 1 1-16,0-1 0 0,1 0 1 15,-1 1-1-15,0-1 2 0,0 1 0 16,0-2 1-16,0 2 2 0,3-2 1 16,-3 1 2-16,0-1 3 0,0 2 4 0,0-2 6 15,0 0 0-15,0 0-3 0,3 0-7 16,-3-2-6-16,0-11-2 0,0 0-1 15,0-9 0-15,0 3-1 0,0-2 0 16,0-8 1-16,0 4-1 0,0-3-1 16,0 2 1-16,0 1-1 0,0-2 1 0,0 5 0 15,-3 0 0-15,0-1-1 0,3 1 1 16,-3 6-2-16,0-1 1 16,2 6 0-16,-2 0 0 0,-1 0 0 15,2 4 1-15,1 3 1 0,-2-1-2 0,0 1 1 16,3-1-1-16,-3 2-2 0,3 3 1 15,0-1 1-15,0 1-2 0,0 0-1 16,0-1 0-16,0 1-2 0,0-2 2 16,0 2 0-16,-1-2 0 0,1 2 1 15,0-1 0-15,0 1-1 0,0-2 1 0,0 2 0 16,0-2 0-16,0 2 0 0,0 0-2 16,0 0 0-16,0 0 0 0,0 0 1 15,0-3 0-15,0 3 2 16,1-1 1-16,15-2-1 0,3 0 1 0,7-2-1 15,1 2 1-15,1-2-1 0,-1 1 0 16,2 0-1-16,1 0 0 0,-5 1 0 16,1 1 1-16,-7 0-1 0,-3 1 0 15,-3-1 1-15,-7 2-4 0,-2 0 0 16,2 0-4-16,1 0-2 0,-3 0-8 0,2 0-6 16,-6 0 1-16,0 0-1 0,0 2 4 15,0 10-10-15,0 3-34 0,-6 5-21 16,-8-2-47-16</inkml:trace>
  <inkml:trace contextRef="#ctx0" brushRef="#br0" timeOffset="69527.1744">8786 4256 251 0,'0'0'43'0,"0"0"-6"0,0 0-12 15,0 0-13-15,0 0-4 0,0 0-5 16,0 0-2-16,0 0-1 0,0 0-1 16,0 6 2-16,3-6 2 15,-3 2 3-15,3-2 1 0,5 0 0 0,-2 3-2 16,7-3 0-16,6 0-2 0,1 0 0 15,2 0-1-15,1 0-1 0,-7 0 1 16,1-3-2-16,-1 3 1 0,-4-2-2 16,8 2 1-16,-4-1 0 0,-3-1 0 15,3 0 0-15,-3 1-1 0,-7 1 0 0,4-1-2 16,-4 1-4-16,-2 0-2 0,3 0-2 16,-7 0 0-16,0 0 0 15,0 0-4-15,0 0-13 0,3 0-15 16,1-3-13-16,-1-1-28 0</inkml:trace>
  <inkml:trace contextRef="#ctx0" brushRef="#br0" timeOffset="74544.3097">9804 13957 190 0,'0'0'45'0,"0"0"1"0,0 0-7 15,0 0-4-15,0 0-7 0,0 0-3 16,0 0-4-16,0 0-5 0,0 0-5 15,-4-34-5-15,2 33-1 0,2 1-4 16,0-1-6-16,0 1 1 0,0-2-2 16,0 2 1-16,0 0 4 0,0 0 0 15,0 0 3-15,0 2-1 0,0 4 0 16,0 7 0-16,0 5-1 0,0-4-1 0,0 4 1 16,2 1 0-16,-1-7 0 0,2 6-1 15,-1-6 0-15,-1 1-1 16,3 0-1-16,-1-3 1 0,0 3 2 0,-2-2-1 15,2-1 1-15,-1-5-1 0,-1-1 1 16,-1-4 0-16,0 0 1 0,0 0 1 16,2 2 3-16,-2-1 4 0,0-1 2 15,1 0 8-15,-1 1-1 0,0-1-3 16,2 0-3-16,-2-1-5 0,0-5-4 16,0-7 0-16,0-7-1 0,0 0 0 0,1 2 0 15,1-2 1-15,-2 2-1 0,1-2 1 16,-1 2 0-16,0-4-1 0,0 0 0 15,0 1-4-15,0-8 4 0,0 3-4 16,0 7 6-16,0 0 0 0,0 0 0 16,0 6 2-16,0-6 0 0,0 6-1 0,0 1-1 15,0-2-1-15,3 3-1 16,-3-2 0-16,5 2 1 0,-3 1-2 16,-1 5 0-16,2-4-1 0,-1 5 1 15,-1-1-1-15,1 2 1 0,-2 3-1 0,0-2-1 16,0 2-1-16,1-1-2 0,2-4 3 15,0 2 0-15,1 0 0 0,-1 1 2 16,4 0-2-16,-1 2-1 0,6-2 1 16,6 2 0-16,-1 0 1 0,0 0 0 15,-1 2-1-15,-5 0 0 0,1-1-1 0,2 3 0 16,-2-4-1-16,0 2 2 0,-1-2-2 16,-1 1 0-16,-7-1-1 0,4 2-2 15,-7-2-6-15,0 0-5 16,0 0-14-16,2 0-24 0,-1 2-26 0,8-1-18 15,-3 2-38-15</inkml:trace>
  <inkml:trace contextRef="#ctx0" brushRef="#br0" timeOffset="74780.5993">9694 13940 432 0,'0'0'48'0,"0"0"-14"15,0 0-18-15,0 0-7 0,0 0-10 16,0 0 2-16,85-53-7 0,-67 46 2 16,-4 2 0-16,2 1-5 0,3 2-1 0,1 2-5 15,6 0-10-15,3 0-45 0,0 0-51 16,0 3-119-16</inkml:trace>
  <inkml:trace contextRef="#ctx0" brushRef="#br0" timeOffset="89417.6254">10824 13901 345 0,'0'0'41'0,"0"0"-8"16,0 0-14-16,0 0-2 0,0 0-5 16,0 0-2-16,0 0-3 0,0 0-1 15,0 0-3-15,0 0-1 0,-15-40-2 16,15 39 0-16,0 1-4 0,0-2 0 0,0 2-3 16,0-1 3-16,0 1 0 0,0 0 3 15,4 3 7-15,7 9-6 0,1 2 4 16,2 1-2-16,0 2-3 0,2-2 3 15,0 0-3-15,1-1 1 0,0 1-3 16,0-3-1-16,0 0-2 0,1 0 2 16,-3-3 0-16,4 1-1 0,-8-3-3 15,4-2-4-15,-7-1-10 0,-3-2-4 16,-1-1-7-16,1-1-1 0,-1 0 5 16,6 0 3-16,-1-1 1 0,-5-5 5 0,3-1 5 15,-1-1 6-15,-3 0 9 0,-2 3 3 16,-1-7 2-16,0 6 3 0,0-6 5 15,0 0 4-15,-1 0 12 0,-2 1 3 16,-3 0 9-16,2 1 1 0,0 2-1 16,-1 1-4-16,2 4-5 0,2-1-4 0,-4 1-11 15,2 0 1-15,-2 1-9 0,2-2 1 16,3 4 2-16,-4 0-8 0,-5 0 1 16,-5 4-8-16,-4 6-1 15,-1 5-1-15,2 3-5 0,-3 5-2 0,0 3-12 16,2 7-19-16,1 4-59 0,1 2-128 15</inkml:trace>
  <inkml:trace contextRef="#ctx0" brushRef="#br0" timeOffset="90501.2153">11973 13989 397 0,'0'0'41'16,"0"0"-13"-16,0 0-13 0,0 0-9 16,0 0-5-16,0 0-1 0,0 0-2 15,0 0-1-15,0 0-1 0,0 0 1 16,-3-12-2-16,3 10 3 0,0 2 0 0,-1-1 1 16,1 1 1-16,0-2-1 0,0 2-2 15,0 0 0-15,0 0-3 0,0 0 1 16,0-1-1-16,0 1 1 0,0 0 0 15,0 0 2-15,0 0-2 0,0 0 3 16,-2 0 1-16,2 0 0 0,0 0 2 16,0 0 0-16,-1 0 0 0,1 0 1 15,0 0 3-15,-3 0 2 0,3 0 4 16,-1 0 3-16,1 0 1 0,-2 0 0 16,1 1 0-16,-1-1 1 0,-2 0-2 0,-2 0-1 15,-1-6-4-15,-2 0-3 0,2-3-1 16,1 1-2-16,3 4-2 0,0-5 0 15,2 4-2-15,-1 1-8 0,1-1 5 16,1-1-7-16,0 1 2 0,0-4 1 16,4 2-1-16,-1 4 3 0,6 1 1 0,2 2 6 15,4 3-2-15,5 5 3 16,-7 0-3-16,-4 1-2 0,2 1 3 16,-3 1-4-16,-4-4 4 0,2 5-2 15,-2-4 0-15,-1-5 0 0,-2 2 1 0,-1-5-1 16,0 0 4-16,0 3 0 0,0 1-1 15,-4 4 2-15,0-1 2 0,0-3-1 16,-5-1 1-16,3-3 1 0,-7 0-1 16,3 0 2-16,0 0-3 0,0-3-1 15,2-2-2-15,1 0-4 0,3 3-2 0,1 0-5 16,3 2-16-16,-2-2-40 0,2 2-33 16,0 0-67-16</inkml:trace>
  <inkml:trace contextRef="#ctx0" brushRef="#br0" timeOffset="91366.0542">12734 13685 259 0,'0'0'58'0,"0"0"-8"15,0 0-9-15,0 0-9 0,0 0-4 16,0 0-4-16,0 0-2 0,0 0-3 16,0 0-1-16,-6-78-6 0,5 73-2 15,-2 0-6-15,1 3-1 0,2 2-3 16,0-2-1-16,-4 2 0 0,-5 0-1 0,-5 9 0 16,-2 7 0-16,0 5-1 0,1 4 1 15,1 7-2-15,2 0 3 0,0 3 0 16,1 0 1-16,1 3 3 0,0-3 0 15,1-1 1-15,2 0-3 0,3-4-2 16,1-1 0-16,1-2-1 0,2-2-2 16,0-3 1-16,0-7-1 0,2 1 2 15,4-1 0-15,-5-6 0 0,9 3 1 16,-4-4-2-16,4-4 2 0,-1 1 1 16,1-5-1-16,7 0 3 0,-4-2 1 0,5-5 2 15,-5-4-1-15,-2-3 1 0,-1-1 1 16,-1-3-3-16,-2 6 3 0,0-3 2 15,-4 4 0-15,0 0 3 0,0 1-2 16,-3 4 1-16,0-5 0 0,0 7-3 16,0-5-1-16,0 1-3 0,-7 2-4 0,-6 2-4 15,-2 4-3-15,-9 4-9 0,-6 14-14 16,-8 7-60-16,-4 8-110 16,-4 3-76-16</inkml:trace>
  <inkml:trace contextRef="#ctx0" brushRef="#br0" timeOffset="92714.886">12841 12794 190 0,'0'0'10'15,"0"0"-7"-15,0 0-3 0,0 0-3 0,0 0-5 16,0 0-1-16,0 0 1 0,0 0 2 15,0 0-1-15,0 0 3 0,10-53 0 16,-7 50 1-16,2 2 1 0,-5 1-2 16,0-2 4-16,0 2-1 0,2 0 1 15,-1-2 1-15,1 2-1 0,-1 0-1 0,1 0 1 16,-1 0 1-16,-1 0 1 0,0 0 3 16,2 0 1-16,-2 0 3 0,0 0 3 15,0 0 1-15,0 0 2 0,-2 2 5 16,-2 0 0-16,-1-1 1 0,-6 2 4 15,8-1-6-15,-3-2 5 0,2 1 8 16,-2-1-1-16,-1 0 0 0,1 0-11 16,-4 0-10-16,4 0-5 0,1 0-1 15,0 0 2-15,5 0-4 0,-1 0 2 16,1 0-2-16,-2 0-4 0,1 0-2 0,-1 0-10 16,2 0-8-16,-1 0 1 0,1 0 3 15,0 0 6-15,1 0 12 0,12 0-1 16,3 3-1-16,1 0-2 0,-3 5-1 15,-4-1 2-15,-2 0 1 0,1 3-3 16,-2-4 2-16,-4-3-2 0,2 6 0 16,-4-5-1-16,2 0 5 0,-2 0 3 15,-1-1 5-15,0 1 6 0,-4-1-1 16,1 0 5-16,-3-3 7 0,-4 0 2 16,-1 0 3-16,-2-5 2 0,4 0-5 0,-1-1-5 15,4 1-3-15,0-3-9 0,-1 0-4 16,1-2-4-16,-1 1-1 0,4 4 0 15,0-4 1-15,2 4-4 0,-1 1-4 16,2-1 0-16,0 5-4 0,0-3 4 16,0 0-1-16,3 0 3 0,0 0 0 15,4 3-1-15,2 0 0 0,1 0 1 16,4 4 0-16,-5 1-1 0,-3 0 0 0,1-1-2 16,-4-1 0-16,1 0 1 15,-4-3 3-15,0 0 0 0,0 0 4 0,2 2 5 16,-1 0 2-16,-1-1 2 0,0 0 1 15,0-1-1-15,0 0 2 0,0 2 1 16,-1-2 0-16,-6 0-2 0,-2-2-4 16,-1 0 0-16,0-5-1 0,1 3 0 15,5 1 1-15,-5-2-2 0,5 4 1 0,-2-1-2 16,3 0 0-16,3 2-2 0,-1-1-3 16,1 1-1-16,0 0-2 0,-2-2-6 15,2 2 1-15,-1 0-1 16,1 0 4-16,0 0 5 0,0 0 2 0,1 0-3 15,5 8 1-15,1-2-3 0,-4 0-4 16,4-1 2-16,-4-2 0 0,2 3 3 16,-2-3 3-16,0 0 1 0,-2 0 1 15,-1-3 1-15,0 0 2 0,0 0 2 16,4 2 1-16,-4 0 3 0,0-2 2 0,1 1 1 16,-1-1-1-16,0 0 3 0,2 1-8 15,-2-1 0-15,0 0-4 0,0 0-3 16,0 0 3-16,0 0-2 0,-3-2 1 15,-2-3-1-15,2 2-1 0,1-1-1 16,2 4-1-16,-1-1-2 0,1 1-4 16,0-2-19-16,0 1-32 0,0 1-54 15,0 0-105-15</inkml:trace>
  <inkml:trace contextRef="#ctx0" brushRef="#br0" timeOffset="94636.2874">14008 13713 469 0,'0'0'47'15,"0"0"-5"-15,0 0-14 0,0 0-10 16,0 0-3-16,0 0-3 0,0 0-1 15,0 0-2-15,0 0-3 0,-22-56 0 16,22 54-4-16,0 2-3 0,0 0-2 0,0-2 0 16,0 2-3-16,-1-1 0 15,1 1-1-15,-2 0-3 0,2 0 1 16,-1 0 0-16,1 0 0 0,-2 0 4 16,-2 0 2-16,-4 7 1 0,-1 6 4 0,-2 4-4 15,4-5 1-15,3 3 1 0,0-6 0 16,1 3-2-16,1-1 1 0,2 2 1 15,0 4-2-15,6-4-1 0,5 4 2 16,3-3-2-16,1-2 2 0,0 0 6 16,4 0-5-16,-3 1 7 0,1-1-8 0,-2 0 0 15,0-2 1-15,-4 0-1 0,0-2 1 16,-4-1 0-16,-1 0 0 16,1-1 0-16,-4-2 0 0,3 3 0 15,-5-3 0-15,1 1 0 0,-2 3 1 0,0-4 0 16,-3 4-1-16,-9 3 0 0,4-7 0 15,-7 3-1-15,5-2 1 0,0-2 0 16,-3 0 1-16,7-3-1 0,-4 0 1 16,6 0 1-16,-3 0 0 0,-2 0 0 15,3 0 0-15,3-3-1 0,-3-5 0 0,5 4 0 16,-1-8-2-16,2-5-1 0,0-1 0 16,6-3 1-16,3 1-2 15,3 3-1-15,2 1 3 0,1 4-5 16,-4 4 6-16,2 0-1 0,1 2 1 0,-3 3-1 15,7-1 1-15,-2 2-1 0,3 2 1 16,3 0 0-16,0 3-1 0,-2 3 0 16,0 3 1-16,0 1 4 0,2 1-5 15,-5 2 5-15,1 0-6 0,-4 3-2 16,-4-6-1-16,-3 4-6 0,-4 2-12 0,-3 1-24 16,0 5-27-16,-4-4-26 0,-8-1-28 15</inkml:trace>
  <inkml:trace contextRef="#ctx0" brushRef="#br0" timeOffset="94844.6145">14203 13772 575 0,'0'0'35'0,"0"0"-11"16,0 0-10-16,0 0-5 0,0 0-6 15,0 0-3-15,0 0-4 0,0 0-1 16,9-82-3-16,12 76-4 0,5 2-9 16,3 4-20-16,3 0-33 0,0 7-35 0,-2 6-35 15,1 0-88-15</inkml:trace>
  <inkml:trace contextRef="#ctx0" brushRef="#br0" timeOffset="95243.1943">14543 13810 462 0,'0'0'54'0,"0"0"-16"16,0 0-16-16,0 0-9 0,0 0-8 15,0 0-5-15,0 0-2 0,0 0-2 0,0 0 2 16,0 0-1-16,3-3 2 0,1 9-1 16,2 3 0-16,1 5 1 0,-3 0 6 15,1 1-5-15,-2-2 6 16,0-4-5-16,-3 0-2 0,0-3 3 0,0 0-2 15,0 4 4-15,-2-6-2 0,1-1 3 16,-1 2 4-16,2-5-2 0,-1 0 3 16,1 0-2-16,-6 0 1 0,0 0-1 15,-1-5 0-15,-5-5-1 0,5 2-7 16,3-7 2-16,1 6-5 0,3-5 4 0,0-5 0 16,0-1-1-16,7-3 0 0,5 3-1 15,-1 4 2-15,7 3-1 0,-1 3-1 16,0 3 0-16,-2 3-1 15,1 2 1-15,2 2-1 0,1 0 2 0,6 5-1 16,-2 3 1-16,-1 5-3 0,-3 1 2 16,-1 2-2-16,1 3 0 0,-3 1 3 0,-2 2-5 15,-1 2 2-15,-4 1-8 16,0 2-20-16,-5 0-24 0,-4 1-61 16,0 1-108-16</inkml:trace>
  <inkml:trace contextRef="#ctx0" brushRef="#br0" timeOffset="96158.8189">15499 13570 562 0,'0'0'30'16,"0"0"-10"-16,0 0-10 0,0 0-4 15,0 0-3-15,0 0-3 0,0 0-2 16,0 0 0-16,0 0-2 0,-38-25 1 15,25 39 1-15,-6 9 0 0,2 4 1 16,2 3-3-16,0 0 1 0,0 2-2 16,2-3 2-16,-1 0-1 0,2 1 2 15,1-1 2-15,0-2-3 0,2 0 3 16,1-1-6-16,2-8-5 0,3-1-1 0,2-5 1 16,1 0 0-16,0 0 4 0,0-1 2 15,3-2 0-15,3-3 1 0,1 1 3 16,-3-5 1-16,6-1 0 15,-1-1 1-15,5 0 2 0,2 0 0 0,-1-7 1 16,-4-1 3-16,4 1 1 0,-5-2 0 16,0 0 1-16,-2-1-2 0,3-2 1 15,-5 5 1-15,-2-4 1 0,2 2-2 16,-2-2-3-16,-1 2 2 0,-2 3-8 16,1 2 5-16,-2-2 0 0,0 1-1 0,0 1-1 15,-5-4-1-15,2 5-2 0,-1 0-3 16,-4 1 0-16,2 2-2 0,-5 0-1 15,-6 3-2-15,6 7 3 0,-4-2-8 16,5 3-1-16,7-3-8 0,2 2-10 16,1 4-2-16,1-3-9 0,9 4-8 0,8-8-2 15,1-1 5-15,7-4 9 16,1-2 17-16,2 0 15 0,3-3 10 0,0-3 9 16,-2-3 6-16,-3 0 13 15,-1-2 6-15,-5-1 12 0,-3 0 7 0,-6 4-6 16,-2-4 7-16,-4 5-15 0,-2-4 0 15,1 2-7-15,-4 3-5 0,1-5-5 16,-2 5-4-16,0 0-4 0,0 2-5 16,0-1-3-16,0 0-1 0,0 0-4 15,0 3-1-15,0 2-3 0,0-3-1 0,-6 3 0 16,-3 9 0-16,-4 5 0 16,-3 6 1-16,3 4 4 0,3 1-5 0,6 0 4 15,1 0-3-15,3 0-3 0,0-4 2 16,1-2-2-16,8-2 0 0,4-2-1 15,1-4 0-15,-1-3 0 0,5-5 2 16,2-3 2-16,2 0 0 0,4-9 1 16,-2-4 1-16,-5-2 0 0,-3-2 1 15,-5-1 1-15,-3 0 1 0,-5-3-2 16,-3 0-1-16,0-3-5 0,-3 1 5 0,-9 1-7 16,1 3 6-16,-5 2 0 0,-5 3-3 15,1 4-1-15,-2 2-9 16,-4 5-29-16,0 3-74 0,-1 0-177 0</inkml:trace>
  <inkml:trace contextRef="#ctx0" brushRef="#br0" timeOffset="96687.1477">15898 13408 469 0,'0'0'44'0,"0"0"-7"16,0 0-9-16,0 0-6 0,0 0-8 16,0 0-7-16,0 0-4 0,0 0-5 15,0 0-2-15,0 0-1 16,-19-34-2-16,19 34 3 0,0 0 2 0,0 2 0 15,0 10 2-15,3 5-3 0,4 1 0 16,-3-6 0-16,2 0 0 0,0-4 0 16,-2-5 3-16,-1 1 0 0,-3-4 3 15,0 0 1-15,3 0 0 0,3-3-1 16,0-3 1-16,1-7-1 0,-4-4 0 0,-1-1 0 16,-2-5-1-16,0 2 2 0,-5 4-1 15,1 3 1-15,-4 2 0 0,2 5 0 16,2 2 2-16,1 2-5 0,-2 0-5 15,2 1-16-15,-6 2-13 0,-4 0-25 16,-3 16-65-16,-3 4-144 0</inkml:trace>
  <inkml:trace contextRef="#ctx0" brushRef="#br0" timeOffset="97356.1525">17117 13902 305 0,'0'0'76'15,"0"0"-11"-15,0 0-13 0,0 0-9 16,0 0-9-16,0 0-9 0,0 0-10 16,0 0-6-16,0 0-4 0,-25-9 0 0,25 9-3 15,0-1 0-15,0-2-6 0,9-3 4 16,10-4-5-16,5 2 5 0,5-2 0 15,4 1-1-15,2 0 0 0,3 2-2 16,-1-1 1-16,0 2-3 0,-3 1-3 16,-2 1-5-16,-6-1-13 0,-6 4-24 0,-7-2-34 15,-3 3-26-15,-5 0-8 16,-4 9-42-16</inkml:trace>
  <inkml:trace contextRef="#ctx0" brushRef="#br0" timeOffset="97556.2098">17130 14042 309 0,'0'0'74'15,"0"0"-14"-15,0 0-14 0,0 0-16 0,0 0-11 16,0 0-10-16,0 0-4 0,0 0-3 16,0 0-1-16,0 0 1 0,10 2-1 15,12-2-1-15,12 0 0 16,7-5-5-16,1 0-5 0,4 3-4 0,-1-3-20 15,2 5-31-15,1-2-45 0,3 2-99 16</inkml:trace>
  <inkml:trace contextRef="#ctx0" brushRef="#br0" timeOffset="98300.6542">18258 13722 587 0,'0'0'35'0,"0"0"-8"16,0 0-8-16,0 0-6 0,0 0-6 15,0 0-4-15,0 0-3 0,0 0-3 16,0 0-1-16,-25-47 1 0,22 47-1 16,0 12 3-16,-1 6-1 0,-1 6 0 0,2 2 0 15,0-1 1-15,0 0-1 0,0-7 1 16,1-1 2-16,1-5-4 16,1 1 4-16,0 0-5 0,0-7 3 15,0 0 1-15,0-6 0 0,0 0 1 0,0 0 2 16,0 2 2-16,0-1 0 0,0-1-2 15,0 0 0-15,0 0-3 0,0-13-4 16,0-4 4-16,0-7-4 0,3-1 4 16,1 2 1-16,2 1-1 0,1 1 1 15,-1-1-2-15,-2 5 2 0,1 4-1 0,-3 2 1 16,0 6-2-16,1 1 1 0,-3 4-3 16,0-1 0-16,0 1 1 0,8 0-1 15,5 1 1-15,6 8 2 0,2 7 0 16,-1 1-1-16,-2 0 1 0,-3 1-3 15,2 2 2-15,-2 2-1 0,0-3 1 16,0 1 5-16,1-3-8 0,-3 0 5 16,3-5-6-16,-7-2-1 0,1 0 0 15,-3-7 0-15,-3 1-1 0,1-1 5 16,-5-3 1-16,4 0 3 0,3-5 2 0,5-7-7 16,2-6 6-16,-4-5-3 0,0-1 2 15,-2-3 5-15,-2-1-3 0,-1-2 0 16,0 1 0-16,0-1 1 0,-3-1 0 15,1 4 1-15,-2 8 0 0,2 0 1 16,-2 7-1-16,-1 6-1 0,2 1-2 16,-2 5-1-16,0-1-4 0,0 1 1 15,4 0-1-15,4 4 0 0,4 10 1 16,3 9 0-16,-1 4 0 0,1 4 0 16,-2 2 0-16,0 0-2 0,-3-1 1 0,3 2-2 15,-3-3 0-15,1 1 2 0,-2-1-10 16,2-2-9-16,-1-4-32 0,-2-5-56 15,1-3-63-15,-2-5-103 0</inkml:trace>
  <inkml:trace contextRef="#ctx0" brushRef="#br0" timeOffset="98759.2928">19034 13871 543 0,'0'0'30'0,"0"0"-7"15,0 0-5-15,0 0-5 0,0 0-7 16,0 0-3-16,0 0-4 0,0 0 0 15,0 0-2-15,-24-34-1 0,13 40 2 16,-3 9 4-16,-3 10-1 0,0 0 5 16,2 4-5-16,-1-1-2 0,4-3 0 15,2 0 0-15,2-7-2 0,3-1 1 16,4-5 2-16,1 2-5 0,0 2 3 0,4-1 1 16,6 2 1-16,0-5 0 0,-1-4 0 15,4-2 1-15,2-5 0 0,2-1 0 16,2-3 0-16,-1-6 1 0,-1-4 1 15,-2-2 2-15,-1-4 0 0,-3 1 1 16,-2-4 0-16,-4 3 2 0,-2 2 1 16,-1-1 0-16,-2-2-1 0,0 0-3 15,-7-4-1-15,-1 5-9 0,-2 0 4 16,2 7-6-16,2 4 1 0,4 5-1 16,2 3-21-16,-1-1-37 0,1 1-60 0,-5 0-69 15</inkml:trace>
  <inkml:trace contextRef="#ctx0" brushRef="#br0" timeOffset="105779.1601">20136 12442 221 0,'0'0'57'0,"0"0"-2"16,0 0-10-16,0 0-11 0,0 0-6 0,0 0-10 16,0 0-5-16,0 0-6 0,0 0-4 15,0 0-2-15,-20-30 0 0,19 28-3 16,1 2 1-16,0-1 1 0,0 1 0 15,0 0 3-15,0 0 0 0,2-2 2 16,13 2 1-16,-4-1 0 0,8-1 1 0,-3 1-3 16,-5-1 0-16,7-1-2 15,2-1 2-15,-1 0-3 0,10-1 0 16,-1 0-2-16,-2 0 0 0,-1 1-1 16,-6 0-3-16,-1 3 0 0,-4 1-4 0,-2 0-7 15,-1 0-6-15,-2 3-23 0,0 8-42 16,-8 1-60-16</inkml:trace>
  <inkml:trace contextRef="#ctx0" brushRef="#br0" timeOffset="106025.2194">20127 12726 495 0,'0'0'50'0,"0"0"-18"0,0 0-10 16,0 0-6-16,0 0-6 0,0 0-3 16,0 0-5-16,0 0 0 0,0 0-2 15,0 0-1-15,38-32 2 0,-8 21-2 0,5 3-1 16,3-2 0-16,4 3-2 0,0 2-1 16,-2 0-5-16,-2 4-4 0,-1 1-16 15,-2 0-46-15,-2 0-93 16,0 6-104-16</inkml:trace>
  <inkml:trace contextRef="#ctx0" brushRef="#br0" timeOffset="116195.2008">21113 12342 279 0,'0'0'64'0,"0"0"-17"16,0 0-14-16,-5-80-8 0,5 62 2 15,-1 7 3-15,1-1-3 16,0 0-3-16,0 6-7 0,0 1-4 0,0 5-4 15,0-2-3-15,0 2-3 0,0-2 1 16,0 1-6-16,0-1-2 0,0 1-3 16,0 0-2-16,0 1 2 0,0 0 4 15,0 10 3-15,0 8 1 0,1 8-1 16,1 2-1-16,0-2 1 0,-1 1 1 0,1-1-1 16,-1-2 1-16,1 0-1 0,1-3 0 15,-2-4 0-15,2-2-1 0,-1 2 0 16,1-6-1-16,0 4 3 0,0-5-6 15,-2 1 0-15,2 0-12 0,-2-7-19 16,3 7-38-16,-2-6-41 0,-1-1-54 16</inkml:trace>
  <inkml:trace contextRef="#ctx0" brushRef="#br0" timeOffset="116619.1817">21435 12307 406 0,'0'0'62'0,"0"0"-15"0,0 0-14 16,0 0-8-16,0 0-9 0,0 0-7 15,0 0-4-15,0 0-2 0,0 0-3 0,0 0-3 16,-6-38-3-16,6 38 3 0,-2 0-2 15,1 0 2-15,-3 6 3 0,0 2-1 16,-1 7-2-16,2-1 1 0,0-1 1 16,2 4 0-16,1-5 0 0,0 0 0 15,0 1-1-15,0-3 1 0,0 2 1 0,1-3-1 16,4 0 0-16,1-1-1 0,5 1 2 16,-4-3 0-16,5 0 0 0,2 0 0 15,-5-3-1-15,7 2 1 0,-8-3-1 16,4 0 1-16,1 0-2 0,-3 1 0 15,2 0 0-15,-2 2 0 0,-1 1-1 16,-5 1 3-16,0 7-3 0,-4 3 3 16,0 4-5-16,-8 0-3 0,-7 0 0 15,-4-1-2-15,-2 2-3 0,-3-4-10 16,0 0-12-16,-1-4-29 0,1-1-26 0,-1-4-58 16</inkml:trace>
  <inkml:trace contextRef="#ctx0" brushRef="#br0" timeOffset="117167.5567">21292 12362 221 0,'0'0'19'0,"0"0"-7"0,0 0-6 15,0 0-4-15,81-58-3 0,-57 52-1 16,1 0-3-16,1 1-2 0,1 3-3 16,1 0 3-16,-1 2-1 0,1 0-3 0,-1 2 1 15,-1 3-1-15,0 3 0 16,-3-1 8-16,3 3-1 0,0-1 3 0,0 0-1 16,-3 0 0-16,-6-3 0 15,0 0 1-15,-9-3 1 0,-3-1 0 0,4 1 1 16,-4 0 2-16,-2-2 1 0,1 2 5 15,-4-3 1-15,0 0 3 0,0 0 4 16,2 2 2-16,-1-2 4 0,-1 1 2 16,0 1-1-16,0 6-1 0,0 4-7 15,0 6-5-15,-3 5-4 0,0-4-2 0,1-4 1 16,0 4-4-16,2 0 1 0,0 0 0 16,0 3-3-16,6-4 2 0,1-1 0 15,4-3-2-15,1-3 1 16,4-3-1-16,3-1 1 0,4-4 1 0,2-3 0 15,1 0-2-15,1-5 0 0,-2-4 0 16,-4-3 2-16,-4-3-1 0,-3-4 4 16,-4 0-2-16,-5 4 1 0,-4-3 4 15,-1-4 2-15,-1 1 6 0,-8-6 2 16,-4 2 2-16,-2 6-3 0,-2 1-4 0,0 2-6 16,-2 5-2-16,6 4-6 0,-3 2-6 15,1 4-6-15,0 1-11 0,1 1-13 16,6 9-39-16,2-1-53 0,6 6-109 15</inkml:trace>
  <inkml:trace contextRef="#ctx0" brushRef="#br0" timeOffset="118598.9824">22527 12374 471 0,'0'0'30'0,"0"0"-8"0,0 0-3 15,0 0-2-15,0 0-6 0,0 0-5 16,0 0-7-16,0 0-4 0,0 0-2 16,-13-42 2-16,13 42 3 0,0 8 1 15,0 9 1-15,0 5 0 0,1 0-1 16,0 1 0-16,1-6 0 0,-2 3 0 0,0-1 3 16,0 1-3-16,0-1 2 0,0-8-2 15,0 0-1-15,0-5 2 0,0 0 1 16,0 0 1-16,0-6 4 0,0 0 2 15,0 0 2-15,0 0-1 0,0 0-4 16,0 0-1-16,-2-11-8 0,-2-7 5 0,0-5-2 16,-1 1 4-16,2-1 2 15,-1 0-2-15,1 0 2 0,0 1-2 16,2-3 0-16,0 3 1 0,-1 3 0 16,1 1-1-16,-1 5 0 0,2 5-2 0,0 2 0 15,0 6-1-15,0-1-2 0,0 1-3 16,0-2 1-16,0 2 1 0,9 0 1 15,8 10 1-15,5 7 0 0,0 6-1 16,4 1 0-16,0 4-1 0,1-1-1 16,-1 0 1-16,1 1 3 0,0-1-3 0,0 0 3 15,1-2-4-15,-1-3-1 0,1-2-1 16,-1-5 1-16,-3-3-2 16,-2-4-3-16,-4-4-1 0,-1-2 1 15,-3-2 0-15,-3 0 2 0,3-8 0 0,-4-4-4 16,-4-3 2-16,4-5 1 0,-6-1 2 15,-2-2 3-15,-2-1 3 0,0-2-4 16,-3 0 5-16,-2 0 0 0,-1 2 0 16,0 0 4-16,0 1-1 0,0 2 1 15,2 4 1-15,-1 1 1 0,1 5 2 0,1-1 3 16,0 1 0-16,2 5 0 0,-1 1-1 16,2 5-6-16,0-1-4 0,0 1-4 15,0 0-1-15,0 0 1 16,0 0 2-16,0 1 2 0,0 13 0 0,0 6-1 15,0 3 0-15,2 1-2 0,-1-1 1 16,1 0-1-16,1-2-2 0,-2 1-3 16,1 0-6-16,0 0-1 0,0 1-17 15,-1-6-36-15,2 1-22 0,-2-4-50 16</inkml:trace>
  <inkml:trace contextRef="#ctx0" brushRef="#br0" timeOffset="119338.9673">23384 12459 460 0,'0'0'29'15,"0"0"-6"-15,0 0-7 0,0 0-8 16,0 0-9-16,0 0-2 0,0 0-1 16,0 0 2-16,0 0 0 0,0 0 1 0,-20 2-3 15,11 11 2-15,2 2 3 0,3-1-3 16,-2 1 3-16,0-1-3 16,2-7 0-16,2-2-1 0,1-1 2 15,1-4 1-15,-2 0 2 0,2 0 1 0,0 2 5 16,-1-1-4-16,1-1 3 0,-1 0-1 15,1 0-3-15,-2-1 1 0,1-5-6 16,1-8 3-16,0-5-4 0,0 2 3 16,1-6 1-16,5 3 0 0,-1 6-1 15,3 1 0-15,-1 1-1 0,-1 3-2 0,5-2-1 16,-4 5-2-16,4 2 0 0,-2-1 0 16,5 5 1-16,3 0 1 0,2 5-1 15,3 3 1-15,-5 6-1 0,0-1 2 16,-3 3 0-16,-2-1 1 0,-1 2-1 15,-3 0 1-15,-2-5 1 0,0 3-3 16,-3-1 4-16,0-4-2 0,-1 1 0 16,0-7 4-16,-2-4-2 0,0 0 3 15,0 0 3-15,0 2 8 0,1-1 3 16,-1 1-1-16,0-2-3 0,0 0-3 0,-4 0-1 16,-2-5 1-16,-4-7-4 0,4-3 3 15,-1 1-6-15,3-1 2 0,1 5-2 16,1-3-2-16,1 1 0 0,1-1-1 15,0-4 1-15,0 6 0 0,4-4-2 16,4 4 0-16,-3 4 0 0,7-4-2 16,-5 5 0-16,3 2 1 0,2 1-2 15,1 3 2-15,7 0-1 0,-8 0-1 16,6 0 0-16,-5 3 0 0,-1 4 1 16,4 4 2-16,-4 1 2 0,0 2-1 0,-3-1 0 15,0 3 0-15,1-1 0 0,-4 1 1 16,-2-3 3-16,-1 2-4 0,0 2 1 15,-2-5-3-15,-1 8-3 0,0-2-1 16,0-1-1-16,-1-1-4 0,-3-1-6 16,-2 0-20-16,-3-1-49 0,-4 3-56 0,4-7-110 15</inkml:trace>
  <inkml:trace contextRef="#ctx0" brushRef="#br0" timeOffset="119580.1211">24122 12685 602 0,'0'0'25'0,"0"0"-11"0,0 0-8 16,0 0-7-16,0 0-8 0,0 0-19 16,0 0-84-16,0 0-174 0</inkml:trace>
  <inkml:trace contextRef="#ctx0" brushRef="#br0" timeOffset="120724.1833">19815 13783 335 0,'0'0'51'16,"0"0"-14"-16,0 0-15 0,0 0-10 0,0 0-7 16,0 0-2-16,0 0-1 0,0 0 0 15,0 0 0-15,0 0 0 0,7-14 2 16,2 11-1-16,4-4 0 0,9 1 0 15,-1 1-2-15,4 3-1 0,-2-1-1 16,0 0-3-16,2 2-1 0,-1-1-3 0,-2 0-4 16,-5 2-5-16,0 0-18 15,-2 0-33-15,-4 0-24 0,0 2-46 16</inkml:trace>
  <inkml:trace contextRef="#ctx0" brushRef="#br0" timeOffset="120924.7006">19731 14005 345 0,'0'0'80'0,"0"0"-28"15,0 0-18-15,0 0-15 16,0 0-6-16,0 0-2 0,0 0-4 16,0 0-4-16,91-19 1 0,-56 10-4 15,0 0-1-15,1 1-3 0,0 2 0 0,0 0-4 16,3 3-4-16,0 1-10 0,2 2-32 15,-1 0-51-15,1 0-90 0</inkml:trace>
  <inkml:trace contextRef="#ctx0" brushRef="#br0" timeOffset="121541.1501">21239 13508 571 0,'0'0'0'0,"0"0"11"15,0 0-11-15,0 0 14 0,0 0 3 16,0 0-8-16,0 0-3 0,0 0-2 16,0 0-5-16,0 0-2 0,-24-40 0 15,24 40 1-15,0 2 1 0,0 13 0 0,1 8 0 16,5 7 1-16,-1 0-1 0,-1 2-1 16,-1-2 0-16,1 3-2 0,-1-5 1 15,-3 2-2-15,1-5-2 16,-1-7-7-16,0-2-28 0,0-6-62 0,-3-2-111 15</inkml:trace>
  <inkml:trace contextRef="#ctx0" brushRef="#br0" timeOffset="122326.8661">21640 13605 539 0,'0'0'31'0,"0"0"-7"16,0 0-8-16,0 0-5 0,0 0-5 0,0 0 0 15,0 0-3-15,0 0-2 0,-23-78-2 16,23 78-2-16,0 0-2 0,0-1 1 15,0 1 1-15,-3 0 0 0,-1 7 3 16,-3 10-1-16,1 1 0 0,0 1 1 16,3-6-1-16,-1 2 0 0,2-4 1 0,-1-2-1 15,0 2 1-15,2-7-1 16,-2 3 1-16,3-7 0 0,-1 0 0 16,1 0-1-16,0 1 2 0,-2 0-1 15,2 1 1-15,0 0 1 0,0-1-2 0,0 1 2 16,0-2-2-16,0 0 0 0,0 0-1 15,0 0-1-15,0 0 1 0,0 0-2 16,2-5-4-16,2 2-1 0,-1 0-8 16,-2-2-8-16,1 2-3 0,-1-1-6 15,2 1 3-15,-3 3 5 0,0-1 4 0,0 1 7 16,2-2 6-16,-2 0 7 0,1 1 1 16,-1-1 3-16,1 0 2 0,-1 1 3 15,2-1 1-15,-2 1 2 16,1 0 2-16,-1-1 0 0,0 1 0 0,2-1-2 15,-2 1-1-15,0 0 0 0,0-2-3 16,1 2-2-16,-1 0-2 0,0-1-2 16,0 2-1-16,0-2 1 0,0 2-1 15,0 0 0-15,-3 0 0 0,0 0 0 16,-2 9 1-16,-1-2 1 0,0 2-1 0,3 0 1 16,2-5-1-16,-2 7-1 0,3-5 0 15,0 5-1-15,0-1 2 0,0 0-1 16,0-2 2-16,3 0-2 0,1 2 0 15,2-5 0-15,-2 3 1 0,2-2-1 16,0 2 0-16,1-4 1 0,2 2-1 16,-2-3 0-16,0 2 0 0,1 0 0 15,1-3-1-15,2 1 0 0,4 1 1 16,1 1-2-16,8 0 1 0,-3 0 1 16,-2-2 0-16,-3 0-1 0,-1 1 0 0,-5-1-2 15,-2 2 0-15,1 1 1 0,-5 1-1 16,1 3 5-16,-5 2-2 0,0 8 1 15,-12-2-3-15,-7 6-4 0,-4-4-6 16,-3-2-6-16,-1-3-13 0,-4-3-40 16,2-3-29-16,0-4-136 0</inkml:trace>
  <inkml:trace contextRef="#ctx0" brushRef="#br0" timeOffset="122819.1123">21565 13650 107 0,'0'0'18'0,"0"0"-4"0,0 0-4 16,87-47-4-16,-57 37-3 0,0 1-1 15,4 2 0-15,-2 2 3 16,-1-2-4-16,0 5 0 0,-2 2-1 0,-2 0 0 15,-3 0 2-15,-3 5 1 0,-1 0 0 16,-3 4 0-16,-2 2 3 0,-1-1 2 16,-2 5 5-16,-3-3 4 0,1 4-2 15,-5 1 0-15,0-5-3 0,-2 3-1 16,0 3 0-16,-3 2 3 0,0 4 3 0,0-5-3 16,0-1-3-16,0 0 0 0,0-4-8 15,0 5 2-15,0-7-5 0,0-1 0 16,4 4 1-16,3-4-2 0,2 1 1 15,1-5 0-15,4-2 0 0,-3-2 0 16,9-1-3-16,-3-2 3 0,3-3-1 0,5-7 1 16,-6-2 4-16,-2-1-3 15,-5-4 7-15,-3-1 1 0,-4 3 7 16,-2-2 6-16,-3-3 2 0,0-1 6 16,-7-5 2-16,-3 3-2 0,-3 2-4 0,-3 3-6 15,1 0-4-15,-2 4-5 0,1 2-5 16,2 2-3-16,0 5-2 0,3 2-4 15,-1 3-3-15,-5 0-9 0,1 12-8 16,-5 1-23-16,3 8-59 0,-1 0-109 16</inkml:trace>
  <inkml:trace contextRef="#ctx0" brushRef="#br0" timeOffset="123866.8655">22876 13666 213 0,'0'0'71'0,"0"0"-5"0,0 0-12 15,0 0-12-15,0 0-7 0,0 0-3 16,0 0-6-16,0 0-4 0,0 0-5 0,0 0-5 16,-5-66-5-16,5 63-2 15,0 3-3-15,0-1 1 0,0 0-2 16,0-1-1-16,0 0-1 0,-2 2-2 16,2-1 0-16,0 1 1 0,0 0 0 0,-1 0 1 15,1 0 1-15,0 0 0 0,-3 1 0 16,3 5 0-16,0 6 0 0,0-1 0 15,0 1 0-15,0 1 0 0,0 0-1 16,0 5 1-16,0-5 0 0,0 5-1 16,0-6 1-16,0-2 0 0,0 2 0 0,0-5 0 15,0-2 0-15,0-5 0 0,0 5 0 16,0 1 0-16,0-1 1 16,0 1 3-16,0-6-1 0,0 0 4 15,0 0 3-15,0 1 2 0,0-1-1 0,0 0-3 16,0 0-3-16,0-1 0 0,0-11 0 15,-3-5 0-15,0-4-2 0,0-2 1 16,2 0-2-16,-1-1 2 0,1-4-1 16,1 1 0-16,0-1 1 0,0-1-2 15,0 1 0-15,0 8-1 0,0 0 1 0,0 7 0 16,0 1 0-16,0 0-1 0,0 6 0 16,0 1-1-16,0 5-1 0,0-1-1 15,0 1-1-15,1-2-1 16,-1 2 1-16,9 0 0 0,5 5 3 0,7 9-1 15,8 5 1-15,-3 5 0 0,1 4 0 16,-1 1-2-16,0 1 1 0,0 0-1 16,-2 1 1-16,0-4-1 0,1-1 1 15,-2-4-1-15,0-1 0 0,-3-3-1 16,2-5 0-16,-2-3-2 0,-6-3-2 0,2-5-1 16,-6 1 1-16,2-3 1 0,4-3-3 15,-4-5 2-15,3-7-7 0,-4-2-8 16,-3-2-5-16,1-5 0 0,-5-1 1 15,-1-1 5-15,-3-2 5 0,0-2 3 16,0 1 3-16,-4 0 6 0,-5 4 4 16,2 0 4-16,0 3 1 0,-2 2 4 15,2 5 2-15,1 1 5 0,2 5 3 16,-1-2 7-16,1 2-1 0,1 5-1 16,1-1-4-16,2 5-5 0,-1-2-2 0,1 2-2 15,0-1-4-15,-3-1-4 0,3 1-3 16,-1 1-2-16,1-1 0 0,0 1 0 15,0 0 1-15,0 2 1 0,0 12-1 16,0 7 0-16,0 7 0 0,1-1 0 16,-1 0-2-16,0 2-1 0,0 0 0 0,0 2-5 15,-2-1-1-15,-3 0-12 16,-1 1-25-16,0-4-53 0,2-1-71 16,1-8-92-16</inkml:trace>
  <inkml:trace contextRef="#ctx0" brushRef="#br0" timeOffset="124538.8825">23640 13645 585 0,'0'0'19'0,"0"0"-6"0,0 0-7 16,0 0-2-16,0 0-4 0,0 0-2 16,0 0 1-16,0 0-1 0,0 0 0 15,0-5 0-15,0 5 1 0,0 0-1 16,0 3 0-16,0 4 0 0,0-2 1 0,0 6-1 16,0-5 1-16,-2-1 0 0,0 5-1 15,0-6 2-15,1 1 2 0,-1 0-1 16,2-5 1-16,-1 0 2 0,1 0-1 15,0 0 1-15,-1 1-2 0,-1-1 1 16,-1 0-1-16,0-5 0 0,2-7 0 16,-1-5-2-16,2-4 0 0,2-3 0 15,5 1-2-15,4 3 2 0,0 1-1 16,0 1 1-16,4 2-1 0,-5 7-2 16,2 2 1-16,-3 2 0 0,3 5-1 0,7 0 1 15,-5 0 1-15,8 5-1 0,-3 4 1 16,-2 1-1-16,-1 3 1 0,0 2 0 15,0 0-2-15,-3 2 2 0,3 0 0 16,-3-2 0-16,-4-3 0 0,-1 0 0 16,-4-3 1-16,-1 2-1 0,0-2 2 15,-3-5-1-15,2 2 0 0,-2-2 1 0,0 0 1 16,0 0 2-16,-8 1-1 0,4-4 1 16,-7-1 0-16,2 0 0 15,-1 0 0-15,-5-2 0 0,7-4 0 0,-4-4-1 16,6 4 0-16,1-3-2 0,0 0 1 15,4-2-1-15,-2 1 0 0,3-3 0 16,0-3-1-16,6 2 0 0,4-4-1 16,4 3 0-16,-1 4 0 0,0 4-1 15,2 1-1-15,3 3 1 0,1 3 0 0,6 0 1 16,-2 0 0-16,-3 6-2 0,-2 1-1 16,-1 2 1-16,-2 2-2 0,-3 1 2 15,0 2-1-15,0-1-8 0,-1 4-12 16,-8-2-35-16,-2 2-59 0,-1 0-153 15</inkml:trace>
  <inkml:trace contextRef="#ctx0" brushRef="#br0" timeOffset="124721.6666">24538 13921 627 0,'0'0'13'16,"0"0"-8"-16,0 0-7 0,0 0-7 15,0 0-62-15,0 0-210 0</inkml:trace>
  <inkml:trace contextRef="#ctx0" brushRef="#br0" timeOffset="126042.4477">10628 14909 391 0,'0'0'22'0,"0"0"-6"16,0 0-6-16,0 0-11 15,0 0-6-15,0 0-2 0,0 0 0 16,0 0 4-16,0 0 3 0,2 29 3 16,-1-2 4-16,1 1-4 0,-1-1 2 0,2-2-2 15,1 1 1-15,0-2-2 0,1-3 1 16,-1 1-1-16,1-8-1 0,-1 0 5 15,-1 1-5-15,1-5 4 0,2-1-1 16,-3-1-2-16,0-5 2 0,-2 0 1 16,2 2 6-16,-3-5 7 0,0 0 2 0,3 0-2 15,0-7-2-15,1-8-9 0,1-6 4 16,-3-1 1-16,0-5 3 0,-2 0 1 16,0-2-2-16,-2-1 0 0,-3-3-1 15,-1 1-1-15,0-2 2 0,0 4 0 16,0 1 1-16,-2 3-1 0,5 8-5 15,0 1-1-15,0 5-5 0,0 0 1 16,0 1 0-16,2 6-1 0,1 0 0 16,0 5-2-16,-2-2 0 0,2 2-1 15,0-1 0-15,0-4-1 0,6-1 0 0,6-2 2 16,5 0-1-16,3 3 0 0,1 2 1 16,2 3-2-16,0 0-1 0,-1 0-1 15,2 0-2-15,-1 0-8 0,2 3-12 16,-1 0-21-16,0 4-39 0,-7-1-47 15,1 4-84-15</inkml:trace>
  <inkml:trace contextRef="#ctx0" brushRef="#br0" timeOffset="126260.2334">10683 15036 482 0,'0'0'49'16,"0"0"-7"-16,0 0-13 0,0 0-12 16,0 0-9-16,0 0-2 0,0 0-3 15,0 0-2-15,0 0 0 0,0 0-2 16,35 3-1-16,-8-9-2 0,4-1-4 16,2 2-6-16,0-1-34 0,5 2-75 0,1-1-152 15</inkml:trace>
  <inkml:trace contextRef="#ctx0" brushRef="#br0" timeOffset="126566.4008">11876 15026 639 0,'0'0'21'0,"0"0"-5"16,0 0-6-16,0 0-3 0,0 0-4 16,0 0-3-16,0 0-2 0,-19-88 1 15,30 71-3-15,4 5 1 16,4 0-1-16,3 4-3 0,1 2-2 0,3 2-4 15,-8 2-8-15,0 2-20 0,-3 3-28 16,-5 3-51-16,1 8-58 0</inkml:trace>
  <inkml:trace contextRef="#ctx0" brushRef="#br0" timeOffset="126735.9527">11772 15252 500 0,'0'0'61'16,"0"0"-22"-16,0 0-18 0,0 0-11 16,0 0-7-16,0 0-5 0,0 0-3 15,0 0-5-15,0 0-13 0,94-14-35 16,-55 7-72-16,3 1-125 0</inkml:trace>
  <inkml:trace contextRef="#ctx0" brushRef="#br0" timeOffset="127101.4171">13111 14793 644 0,'0'0'25'16,"0"0"-6"-16,0 0-5 0,0 0-8 16,-14-83-4-16,14 63-2 0,8-1 0 15,2 3-2-15,2 4 0 0,-1 7 1 0,3 0-2 16,3 5 2-16,-4 2-2 0,10 0 1 16,-5 4-1-16,0 5 1 0,-3 3 0 15,-1 3 0-15,-5 5 0 0,-2 1 0 16,-3 4 0-16,-4 2 0 0,0 3-3 15,-7 2 0-15,-4 2-4 0,-4 2 0 16,-1-1-3-16,-1-2-3 0,1-3-9 16,2-3-7-16,2-5-14 0,6-7-20 15,2-7-30-15,2-3-24 0,2-5-89 16</inkml:trace>
  <inkml:trace contextRef="#ctx0" brushRef="#br0" timeOffset="127362.3559">13273 14675 378 0,'0'0'63'16,"0"0"-9"-16,0 0-13 0,0 0-10 16,0 0-11-16,0 0-8 0,0 0-4 0,0 0-5 15,0 0-1-15,68-64-1 0,-55 61-1 16,-1 3 1-16,5 0 0 0,-4 8-1 15,7 4-1-15,-5 3 0 0,-5 2 1 16,0 4-2-16,-4 3 3 0,-3 4-3 16,-2 1-1-16,-1 2-2 0,-3 5-2 0,-4 0-2 15,-4 1-6-15,-1 2-19 0,-3 2-31 16,-2 0-51-16,-3-2-108 16</inkml:trace>
  <inkml:trace contextRef="#ctx0" brushRef="#br0" timeOffset="127563.9858">12851 15466 581 0,'0'0'18'0,"0"0"-5"0,0 0-9 0,0 0-8 15,0 0-5-15,0 0-9 0,0 0-30 16,0 0-78-16,111-91-143 0</inkml:trace>
  <inkml:trace contextRef="#ctx0" brushRef="#br0" timeOffset="127760.7509">13768 15289 693 0,'0'0'16'16,"0"0"-9"-16,0 0-4 0,0 0-3 16,0 0-4-16,0 0-22 0,0 0-143 0,0 0-139 15</inkml:trace>
  <inkml:trace contextRef="#ctx0" brushRef="#br0" timeOffset="141266.7884">4811 7550 0 0,'0'0'13'0,"0"0"-2"0,0 0 0 0,0 0-1 16,0 0 2-16,0 0 4 0,0 0-2 15,0 0 0-15,0 0 1 0,6 0-1 16,-6 0 0-16,1 0 3 0,-1 0 1 16,0 0 2-16,0 0 1 0,3 0-1 15,-3 0-1-15,0 0 0 0,0 0-3 16,0 0-3-16,1 0-4 0,-1-1-2 0,0 1 0 16,0-2-2-16,3 0 3 0,-3-4 0 15,3 0 1-15,0-3 1 0,-2 0-1 16,2-2 2-16,-1 2 1 0,1-3-2 15,0-3 1-15,-2 4-2 0,2-6 4 16,0 1 4-16,1 5-3 0,-3-7 0 16,1-2-2-16,-2 1-5 0,0-7-1 15,0 2-1-15,0 1 0 0,0-3-4 16,0 2-2-16,0-2 1 0,-2 0-3 16,1 1 4-16,-3-2-1 0,1 0 1 0,0 2 0 15,2-5 2-15,-2 3-1 0,1-3-1 16,1-2 0-16,-1 0 0 0,1-1 2 15,-1-1-1-15,1 2 2 0,-2 2-1 16,0-2 0-16,0 2 0 0,2-1 0 16,-3-1-2-16,2 2 0 0,-1-3-2 0,0-1-2 15,0-1 2-15,-1 1-3 0,1-1 4 16,0 0 0-16,-1 1 0 0,-2-1 0 16,2 1 0-16,-2-2 3 15,2 4-5-15,-2 0 4 0,1-1-2 0,0 4 0 16,-1 4 0-16,5 0 1 0,-4 3-1 15,2 5 1-15,0-1 0 0,2 0 0 16,-2 6-1-16,0-10 0 0,0 4 1 16,3 5-1-16,-4-9 0 0,3 2 0 15,1 7-1-15,-2-7-2 0,1-1 3 0,-2 3-4 16,1-2 4-16,1 1 0 0,-2 3 1 16,0 4-2-16,3-7 1 0,-3 9 1 15,3-2 1-15,-3 0-1 16,3 0 0-16,-1 0 0 0,-2 0 0 0,0 1-1 15,2 2-1-15,-1-2 1 0,1 4 0 16,1 4 0-16,0 3 0 0,-2-7 1 16,1 3-1-16,-2-1 0 0,3 0 0 15,0 5 0-15,0-1 0 0,0 1 0 16,0-1-1-16,0-1 0 0,0 0-1 0,0 1-1 16,0 0 1-16,0 1-1 0,-3-2 0 15,3 2 0-15,0-1 0 0,0 1 2 16,0-2 1-16,0 2-1 15,0 0 1-15,0-2 0 0,0 2 0 0,0-2 1 16,0 2 0-16,0 0-1 0,0-1 0 16,0 1 2-16,0 0-2 0,0-2 0 15,0 2 1-15,0 0-2 0,0 0 1 16,0 0 0-16,0 0-2 0,0 0 2 16,0 0 0-16,0 0-1 0,0 0 1 0,0 0-1 15,0 0 0-15,0 0 0 0,0 0 1 16,0 0-1-16,0 0 1 0,-3 0 0 15,3 0 0-15,-3 12 0 0,0-3 0 16,-1 9 0-16,0-2-3 0,1-5 3 16,0 7-1-16,-3 0-1 0,5-1 0 0,-4 6 0 15,1-2 1-15,-2 0 1 16,-1 2 1-16,4 0 3 0,-3 0-2 16,-1-1 2-16,4 0-4 0,0-6 0 15,0 1 0-15,1-6-2 0,0 1 0 0,1 0 0 16,-1-7-2-16,2 0 1 0,0-5 2 15,0 5-1-15,0 2 1 0,0-2 0 16,0 1 1-16,0-6-1 0,-1 0-1 16,1 0 2-16,0 2 0 0,0 0 2 15,0-1-1-15,0 1 2 0,0-1 0 0,0 0 1 16,0 1 2-16,0-2 0 0,0 1 2 16,0-1-2-16,0 0 0 0,0 0-3 15,0-1-2-15,3-11 0 16,2-6-1-16,1-5 0 0,0 0 0 0,0 2 1 15,0-2-3-15,2 0 0 0,-4 0 2 16,2 1-3-16,-3-1 4 0,0 1 0 16,-3 6 0-16,3-2 0 0,-3-3-1 15,0 9 0-15,0-10 0 0,0 3 1 16,0 4 0-16,0-4-1 0,0 9 1 0,0-2-1 16,0-1 0-16,0 7 0 0,0-5 1 15,0 5-1-15,0 0 2 0,0 2-2 16,0 4 0-16,0-2 1 0,0 2-1 15,0-1 0-15,0 0 0 0,0-1 0 16,0 1 0-16,0-1-1 0,0 0-1 16,0 0-2-16,0 1-3 0,0-1 1 15,0 2-1-15,0 0 3 0,0 0 3 16,0 0 1-16,0 10 1 0,0 0 0 16,0 6-1-16,3-6 0 0,0 3 0 0,-3-3 0 15,3 1 3-15,-1 1-3 0,1-3 0 16,-1 2 1-16,1-2-2 0,-2 1 1 15,2 1 0-15,-3-1 0 0,3 1 1 16,0 4-1-16,0-4 2 0,1 6-2 16,2-2 0-16,-3 0 0 0,1 5-1 0,-1-7 5 15,3 2-4-15,-2 2 3 0,1-2-2 16,0 7-2-16,1-9 2 0,-2 2-2 16,2-1 1-16,0-1-1 15,0 6 0-15,4-2 0 0,-4-7 0 0,-2 4 0 16,3-2 0-16,-2-2 0 0,3 4 0 15,-5-4 0-15,3-3-1 0,-2 2 0 16,-2-4 1-16,2 2 0 0,-2-2 1 16,-1-2 1-16,3 1-2 0,-4-4 2 15,0 0 0-15,0 0 0 0,0 2 3 0,0-2-1 16,0 1 1-16,3-1 0 0,-3 2 1 16,0-2-1-16,0 0-1 0,0 2-1 15,0-2-2-15,3 0 1 0,-3 1 0 16,0-1-1-16,0 0 1 0,0 0-2 15,0 0 1-15,0 0 1 0,0 0-1 16,0 0 0-16,0 0 0 0,0 0 1 16,0 0 1-16,0 0-1 0,0 0-1 15,0 0 1-15,0 0 1 0,0 0 0 16,0 0 0-16,0 0 1 0,0 0-1 0,0-1 1 16,-3-1 1-16,0-3-1 0,-2 3 1 15,2-1 1-15,-5-4-1 0,4 4 0 16,-3-1-2-16,-2-1 0 0,-1 2-2 15,3-2 1-15,-6 3-1 0,4-1-1 16,-4 0 1-16,-4-1-2 0,-2 4-4 0,-6 0 0 16,2 0 0-16,6 0 0 15,1 0 2-15,4 0 0 0,-2 4-3 16,4-3-2-16,-3 2-2 0,3 0 1 16,4-2 2-16,1 1-5 0,5-2-14 0,-1 0-24 15,1 0-37-15,0 0-52 0</inkml:trace>
  <inkml:trace contextRef="#ctx0" brushRef="#br0" timeOffset="142782.7057">4652 5704 64 0,'0'0'24'0,"0"0"-2"15,0 0-2-15,0 0-2 0,0 0-3 16,0 0-4-16,0 0-4 0,0 0-6 15,0 0-1-15,0 0-2 0,1-16-1 16,-1 16 2-16,0-2 0 0,0 2 2 16,0 0 0-16,0 0 1 0,0 0 1 0,0 0-1 15,0 0 3-15,0 0 1 0,0 2 0 16,0-1-1-16,0 1 1 16,0-1 1-16,0 5 0 0,-1 0 1 15,-1-1 0-15,2 1-1 0,0-6 1 0,-1 5-3 16,1 0 1-16,-2 1 1 0,1 5-1 15,1-5 0-15,0 5 2 0,-2 1-1 16,2-2 1-16,-1 2-1 0,-1 2 0 16,1 7 4-16,-2 1-6 0,3 7 1 15,-4-2-2-15,4 1-3 0,-3 0 3 0,3 1-6 16,-1 3 4-16,1-1-4 0,-2 4 2 16,2 1-1-16,-1 0 0 0,-1-1 0 15,1 0 0-15,-1-3-2 16,2-2 1-16,0-1 0 0,0-4 0 0,0 0 2 15,0-2 0-15,3-2-2 0,-1-8 0 16,1 4 1-16,-2-2 1 0,2-4-1 16,4 5 2-16,-4-6 2 0,0 2-4 15,0-1 5-15,0-1-4 0,-2 2-1 16,2-2 1-16,0 0 1 0,0-1 0 0,4 2-1 16,-6-2 2-16,2-1-3 0,0 4 2 15,-1-3-1-15,-1 2-1 0,2 4 1 16,0-5-1-16,1 5 1 0,-1-4 1 15,-1 1-1-15,-1 5 0 0,2-5-1 16,0 6 0-16,-3-1 0 0,1-6 1 16,-1 8-2-16,0-1 2 0,0-5-1 15,3 8-1-15,-3-1 0 0,0-7-1 16,0 7 3-16,0 0 0 0,0-8 0 16,0 8 0-16,0-8 0 0,0 1 0 0,0 6 0 15,0-7-2-15,0 6 2 0,0-5-1 16,0 0 0-16,0 1-2 0,0 0 2 15,0-2 0-15,0 3 1 0,0-2 0 16,0 1 0-16,0 1 1 0,0-1 3 16,0 4-6-16,0-7 5 0,0 9-3 0,0-10-1 15,3 1 3-15,-3-2-2 0,0-4 2 16,0 6-2-16,0-5 0 16,0-1 0-16,0 7 0 0,0-6 0 15,0 4 1-15,0 3-2 0,0-1 1 0,0 0 0 16,0 2 0-16,0 4 0 0,0-4-2 15,0 4 1-15,0-4 1 0,0 0-1 16,0-1 1-16,0 1 0 0,-3-1-3 16,3-1 3-16,0 1-1 0,0-8 0 15,0 2 2-15,0-2-2 0,0 0 1 0,0 0 0 16,0 1-1-16,0-6 1 0,0 4 0 16,0 1 0-16,0 0 0 0,0 1 0 15,0-6 0-15,0 4 0 16,0 3 0-16,0-2-1 0,0 1-1 0,0-1 1 15,0 1 0-15,0-1 0 0,3 1 0 16,-3-6-2-16,0 4 1 0,0 2 0 16,0-1-1-16,3 1 3 0,-3-6 0 15,0 4-1-15,1 3 1 0,-1-2 0 16,2 0-1-16,-2 0 1 0,1-1 0 0,-1 1 0 16,2 1 0-16,-2-6 0 0,0 0 0 15,1 5-1-15,1-1 2 0,-1 2-1 16,1-1 0-16,-2-5 0 0,0 0-1 15,0 0 1-15,0 1 0 0,1 1 1 16,-1 0 0-16,0-1 0 0,0-1-1 16,0 1 2-16,0-1-2 0,0 3 0 15,4-3 1-15,-4 0-1 0,0 0 0 16,0 2 0-16,0-2 0 0,0 0-1 16,0 2 2-16,0-2-2 0,0 0-6 0,0 1-12 15,0-1-12-15,0 0-6 0,0-1-8 16,0-12-9-16,0 2-21 0</inkml:trace>
  <inkml:trace contextRef="#ctx0" brushRef="#br0" timeOffset="143575.3063">4734 6117 91 0,'0'0'31'15,"0"0"-8"-15,0 0-5 0,0 0-8 16,0 0-4-16,0 0-6 0,0 0-4 16,0 0 0-16,0 0 0 0,0 0 3 15,-3-18 1-15,0 30 1 0,-1-2 0 16,0 7 0-16,1 0 1 0,0-6 0 0,1 6-1 16,1-5 1-16,1 0 1 0,-3 1 0 15,3 1 1-15,0 8-1 0,0-3 2 16,0 8 3-16,0-2 1 0,0-2 0 15,0 2 2-15,0 0-2 0,0 2-2 16,0 0-1-16,0 0-2 0,4 3-2 16,-2 2 12-16,1 3 2 0,0 3 1 15,0 0-2-15,-2 2-12 0,3 0-3 16,-1 2-2-16,0 0 2 0,3 1 0 16,-3 2-3-16,0-2 0 0,-2 1 2 0,2-2 0 15,-3 0 1-15,0-4 1 0,0 1-1 16,0-2 4-16,0 1-2 0,0 1 1 15,-1-3-1-15,-4-2-1 0,1-4-1 16,1 0 1-16,0-6 2 0,0-6-3 16,0-1 0-16,3-6 0 0,-4 1-1 0,4 0 1 15,-1-1 0-15,-1 1-2 0,2-7 1 16,-1 5-2-16,1-4 0 0,0-1-1 16,0 7 2-16,0-6 0 15,0 5 2-15,0 1-1 0,0-6-3 0,0 6 2 16,0-6-1-16,0 5 2 0,0 1 1 15,0-8 0-15,0 7-1 0,0-6 2 16,0-1-1-16,1 2 0 0,-1-6 0 16,0 0-1-16,0 0 1 0,0 2 0 15,2-1 1-15,-2 1-2 0,0-1 2 0,0 1-2 16,0 0 1-16,1-1 1 0,-1 0 0 16,0 2-2-16,0-3 1 0,0 2-1 15,0 0-2-15,0-1-1 16,0 1-3-16,0-1 0 0,0 0-1 0,0 1-2 15,0-2 2-15,0 1-6 0,4-1-7 16,-4 0-9-16,0 0-15 0,0 0-19 16,0-12-16-16</inkml:trace>
  <inkml:trace contextRef="#ctx0" brushRef="#br0" timeOffset="144879.092">4679 5841 147 0,'0'0'33'0,"0"0"-10"16,0 0-1-16,0 0-7 0,0 0 0 0,0 0 2 15,0 0-3-15,0 0-3 0,0 0-5 16,0-13-1-16,0 13-5 0,0-1-1 16,0 1-4-16,0-2-3 0,0 2 1 15,0 0 2-15,-4 0 7 0,-1 13 3 16,-3 4 0-16,-2 8 1 0,1 1-1 0,-4 3-3 16,4 1 4-16,-1 2-6 0,-1 2 0 15,-1 1 0-15,2 1-1 0,-3 3 2 16,-2-1 0-16,1-1-1 0,2-6-1 15,2-8-2-15,3-4 1 0,3-9 1 16,2-5 2-16,1-1 1 0,1-4 4 16,-2 0 5-16,2 0 7 0,0 2 11 15,-1-1 9-15,1 1 0 0,0 0-1 16,0-2-9-16,0 0-11 0,0 0-7 16,0 0-7-16,0-13-2 0,0-5-2 0,0-8 0 15,0 2 1-15,1 0 0 0,4-2 1 16,-1 2 0-16,-1-2-1 0,4 1 1 15,-4 1 0-15,3 0 1 0,0-2-2 16,-2 0 1-16,2-1-2 0,2-2 1 16,0 0 0-16,-4 0-4 0,3 4 4 0,-1 7-2 15,-3-2 2-15,-2 8 1 16,-1-3 0-16,0 1-1 0,0 0 0 0,0 2 1 16,0 1 0-16,0 0 2 15,0 7-2-15,0 0 1 0,0 4-1 0,-1-3-2 16,1 3-1-16,0-1-4 0,-2 1-2 15,2-1-2-15,0 1 1 0,0 0 2 16,0 0 2-16,0 1 5 0,2 10-1 16,2 1 1-16,-1-3 0 0,3 5 0 15,0-5 0-15,-2 0 0 0,2 1 1 0,-2 0-1 16,2 2 0-16,-2-4 0 0,2 4 0 16,0 0 6-16,2 0-6 0,1 3 4 15,-3-2-3-15,0-2-1 16,2 1 1-16,1 2-1 0,0 3 0 0,2 0-1 15,-2-2 1-15,0 2-1 0,-2-1 0 16,3 1 1-16,-1-2-2 0,-2 1 1 16,-1-4 0-16,2-1-1 0,0 2 1 15,-4-6 1-15,5 7-2 0,-1-3 1 16,-5-4 0-16,6 4-1 0,-5-5 1 0,-2-3-1 16,2 3-1-16,-1-3-1 0,1 0 1 15,-1 5 0-15,0-4 2 0,0-1-1 16,0 2 1-16,-2-2 1 0,1 1-1 15,-1-1 0-15,2 2 1 0,-3-5 1 16,0 0 0-16,0 0 3 0,0 2 1 16,2-1 4-16,-2 1 0 0,0 0 0 15,0-1 1-15,0 0-2 0,0 0-1 16,0-1-1-16,0 0-3 0,-6 2 0 16,-3 0 0-16,-1-2-1 0,-2 1-2 0,1 1 0 15,-8-1 0-15,4 2 0 0,-2 1 0 16,1 1 0-16,-1 0 0 0,0 1 0 15,-4 2 0-15,1-2 0 0,4 1-3 16,-3-2 1-16,-1 1-1 0,3 1 0 16,1-5-2-16,1 3-1 0,-2-4-4 0,4 0-2 15,-4 2-5-15,-1-1-4 16,4 0 0-16,2 0 0 0,8-1-5 16,-3-1-27-16,1 0-33 0,0 0-74 15</inkml:trace>
  <inkml:trace contextRef="#ctx0" brushRef="#br0" timeOffset="146206.8918">3679 5064 295 0,'0'0'22'16,"0"0"-2"-16,0 0 0 0,0 0-1 15,0 0 1-15,-15-78-5 16,12 72 1-16,3 1-1 0,-3 0-4 0,3-1-1 15,0 6-5-15,0-1-5 0,0 1-3 16,0 0-3-16,0-1 0 0,-1 1-1 16,1-2-3-16,0 2 3 0,0 0 1 15,0 0 4-15,0 11 4 0,0 5 0 16,4 6 2-16,-1-1-1 0,1 2-1 0,-1 1 2 16,-1 1-2-16,-1-3-1 0,1 3 0 15,-2-3 2-15,1 1 0 0,1 0-2 16,0-1 2-16,-2-5-4 0,3 1 0 15,-3-1-1-15,3-5 0 0,0 5-4 16,0-1-2-16,-2-4-8 0,4 3-11 16,-2-2-26-16,-2-4-23 0,2 1-35 15</inkml:trace>
  <inkml:trace contextRef="#ctx0" brushRef="#br0" timeOffset="146779.1166">3901 5097 498 0,'0'0'44'15,"0"0"-15"-15,0 0-8 0,0 0-6 0,0 0-6 16,0 0-4-16,0 0 1 0,0 0-6 15,0 0 0-15,0 0 0 0,-20-45-4 16,20 38 1-16,0-2 0 0,0 0-1 16,4 2-2-16,2 0-1 0,4 3-2 15,-1 0 1-15,1 3 2 0,1 0 1 0,1 1 1 16,4 0-1-16,-9 0 3 0,9 4-3 16,-3 3 1-16,-6-1-3 0,2 4 1 15,-3 2-1-15,-2-2 1 0,0 5 2 16,-4 3 0-16,0 1 2 0,0 9 2 15,-8-4 3-15,2 2-3 0,-3-2 4 16,-4 1-3-16,2-3-1 0,-2-2 1 16,-3-2-1-16,4-3 0 0,1-4 1 15,1 0 1-15,4-5-2 0,1-4 1 16,1 2-1-16,4-4-1 0,0 0 2 0,0 0 0 16,0 1 1-16,0-1 1 0,-3 2 0 15,3-2 0-15,-4 0 1 0,4 2-3 16,0-2-2-16,0 0 0 0,0 0-1 15,4-10 0-15,5-4 1 0,1 1-1 16,-1 3 0-16,2 2-3 0,-5 2 3 16,4 1-4-16,0 0 0 0,-1 2 0 15,3 2-1-15,-1-1-3 0,8 2 1 16,0 0-2-16,4 2-5 0,-4 1-9 16,-2 2-10-16,3-1-10 0,-5-1-9 0,-2-2 3 15,-2 3 3-15,1-4 3 0,2 0-9 16,-1 0-18-16</inkml:trace>
  <inkml:trace contextRef="#ctx0" brushRef="#br0" timeOffset="147568.249">4386 4898 196 0,'0'0'55'16,"0"0"-4"-16,0 0-8 0,0 0-9 15,0 0-10-15,0 0-7 0,0 0-7 0,0 0-4 16,0 0-3-16,-65-11-1 0,56 16-1 16,0 0-1-16,3 1 1 0,-2 0-3 15,-4 5 2-15,8-4-1 16,-5 5 0-16,2 1 2 0,1-1-1 0,2 3 0 15,-1-1-1-15,1 3-1 0,-3-2-2 16,4 2 0-16,2 0-1 0,-1-6 0 16,2 1-1-16,0 8-4 0,0-8-6 15,0 6-4-15,3-6-3 0,3-3 0 16,1 2 3-16,-3-2 1 0,2-3-3 0,0 1-4 16,1-2 6-16,2 0 1 0,-2-5 7 15,8 0 5-15,-4-4-3 0,2-2 1 16,-3-3 2-16,-3 3 2 0,-1-1 7 15,0-1-2-15,0-1 1 0,2-4 2 16,-5 2 0-16,2-5 4 0,-4 6 2 16,2-1 5-16,-3-1 3 0,0 0 3 15,0 2 5-15,0-3 3 0,0 1 4 16,0 2 2-16,0-3-3 0,-4 2-2 16,1 0-2-16,0 2-5 0,0-1-4 0,1 6-4 15,-2-5-3-15,3 4-2 0,-2 1-4 16,3-1-2-16,0-1-2 0,0 1 0 15,0 0-3-15,0-5-2 0,0 5-1 16,10 0-4-16,-4-3 4 0,4 5-1 16,-1 0 3-16,2 1-2 0,8 2 1 0,-2 0 1 15,5 3-2-15,-6 5 2 0,1 1-2 16,-2 3 2-16,-1 3-1 16,-2 4-2-16,-2 2 3 0,4 0-2 15,-5 4 3-15,4-3-2 0,-6 1 2 0,2-3 1 16,1-2 1-16,-3-6-1 0,-1 0 1 15,1-6-1-15,-4-2 1 0,2-1 1 16,-5-3 0-16,0 0 2 0,0 0 1 16,8 0 0-16,2-5 1 0,2-6-2 15,5-7 2-15,-8-3 0 0,1-2 4 0,-3-1 1 16,-4-1 3-16,-3 0-1 0,0-1 0 16,0-1-1-16,-3 4 2 0,-5 0 3 15,-1 1 5-15,-1 5-2 16,0 4-3-16,-2 3-5 0,8 4-6 0,-8 2-5 15,-4 1-6-15,0 3-7 0,-7 0-11 16,3 16-21-16,-3 6-59 0,4 10-121 16</inkml:trace>
  <inkml:trace contextRef="#ctx0" brushRef="#br0" timeOffset="148875.0966">4916 4777 484 0,'0'0'44'0,"0"0"-13"0,0 0-9 16,0 0-11-16,0 0-3 15,0 0-5-15,0 0-2 0,0 0-2 16,0 0-6-16,0 0-1 0,-17-21 0 16,14 21 2-16,-1 11 5 0,-1 8 0 0,-2 5-1 15,3 3 0-15,-2 2 1 0,2 0-4 16,-1 0 4-16,2-1-2 0,2-9 1 15,-1-1 1-15,1-5-1 0,1-8 0 16,0 1 1-16,0-6-1 0,0 0 1 16,0 0 4-16,0 1 0 0,0 2 5 0,0-2 2 15,0 1-1-15,0-2 0 16,0 1-4-16,0-1-3 0,-4-1 0 16,4-12 0-16,-3-3-1 0,0-7 0 15,3 2 0-15,-1 4 0 0,-1-3 2 0,1 2-2 16,1 5 2-16,0-7-1 0,0 8 1 15,0 6 0-15,-2-6-1 0,2 5 1 16,0 1 0-16,0 0-2 0,0 6-1 16,0-1-1-16,0 1-4 0,0-2-1 15,0 1 1-15,2-1 1 0,8 2 3 0,6 0-3 16,4 3 1-16,-1 6 0 0,2 5 1 16,-2 3-1-16,3 0 1 0,-2 1 0 15,2 4-2-15,-2-2 0 0,0-2 0 16,-1-1-1-16,-3-2-4 0,4-3 0 15,-8-3-4-15,1-2-1 0,-6-4-1 16,-3-1-2-16,1 0 4 0,-1-2 1 16,-1 0 3-16,8-2 0 0,0-7 0 15,-4-3-3-15,6-6-2 0,-6 0 2 16,2-1 0-16,-3-1 7 0,1 1-1 0,-3-2 0 16,-1 4 3-16,-3-1-2 0,0-2 5 15,0 1 5-15,-3-6 4 0,-1 2 3 16,-5 3 6-16,2 0 1 0,1 0 3 15,-1 0 2-15,-3 1-1 0,3 1 4 16,1 5-1-16,-2-1-1 0,3 5-1 16,-1 0-3-16,3 2 1 0,0 2-2 15,2 2-3-15,1 3-4 0,0-2-13 16,0 2 0-16,0 0-4 0,0-2-2 16,-2 2 6-16,1 2-3 0,-1 13 0 0,1 7 3 15,1 8-1-15,0 0 0 0,0 2 0 16,1 0 0-16,2 0-1 0,2 3 2 15,-1-2-2-15,2 0 2 0,2 1 0 16,-2-3 0-16,0-3-1 0,0-3 0 16,2-4-1-16,-3-7 0 0,-1-1-1 0,-1-6-2 15,-3-2-1-15,3 0-5 16,-3-2-10-16,3 1-21 0,-2-1-31 16,1 2-47-16,-2-5-115 0</inkml:trace>
  <inkml:trace contextRef="#ctx0" brushRef="#br0" timeOffset="149068.5638">5470 5082 493 0,'0'0'-3'16,"0"0"-12"-16,0 0-57 0,0 0-99 16</inkml:trace>
  <inkml:trace contextRef="#ctx0" brushRef="#br0" timeOffset="152350.7415">7340 16064 299 0,'0'0'65'0,"0"0"-15"16,0 0-8-16,0 0-7 0,0 0-2 15,0 0-6-15,0 0-3 0,0 0-5 16,7-84-4-16,-7 80-4 0,-4 0 0 16,4 0-3-16,0 4-2 0,0-1-1 15,0 1-5-15,0-2 2 0,-3 2-2 0,3-1-1 16,-3 1-1-16,3-2-2 0,-1 2-2 16,-1 0 0-16,-4 0 0 0,-1 5 3 15,-6 7 0-15,0 4 0 0,6 3 0 16,0-6-1-16,4 4 0 0,1 0 0 15,2 1 0-15,2 5 0 0,6-3-2 16,1-4-1-16,4 0-3 0,3-1-7 16,0-5-10-16,4 1-12 0,-1-3-10 15,1-4-4-15,2-4-10 0,1 0 0 16,0-4 5-16,2-8 4 0,-1-2 15 0,-1-6 14 16,0-1 9-16,-2-4 11 0,-4 1 8 15,-1-3 6-15,-3-1 7 0,-3 1 11 16,-2 0 29-16,-4 1 15 0,-4 2 19 15,4 6-4-15,-4-1-20 0,0 7-11 16,0 0-20-16,0 0-1 0,-4 6-9 16,4 1-5-16,0 5-4 0,0-1-7 15,0 1-5-15,0-2-4 0,-3 0-3 16,3 2 0-16,0 0 1 0,0 0 0 16,7 9 6-16,2 5-4 0,5 6 5 0,2 2-5 15,-1 1-1-15,2 0 1 0,-1 2-2 16,0 0 1-16,-3 5-1 0,1-1-1 15,-5 1-4-15,-5 6 2 0,-2 2-2 16,-2 0-3-16,-9 0 0 0,-3 1-8 16,-8-1-5-16,-4 1-10 0,-11-3-40 0,-1-2-47 15,-9-3-89-15</inkml:trace>
  <inkml:trace contextRef="#ctx0" brushRef="#br0" timeOffset="152719.8928">6864 15861 491 0,'0'0'42'0,"0"0"-6"16,0 0-13-16,0 0-11 0,0 0-9 0,0 0-6 16,0 0-2-16,0 0 0 0,0 0 6 15,0 0-2-15,-6 34 3 0,-1 1-1 16,3 8-2-16,-2 6 3 0,3 4-3 15,0 3 0-15,2 0-3 0,1-2 0 16,0 1-4-16,7-9 2 0,3-2-6 0,6-8 1 16,4-1-7-16,5-5-39 15,7-4-46-15,5-5-58 0</inkml:trace>
  <inkml:trace contextRef="#ctx0" brushRef="#br0" timeOffset="152899.8273">7480 16334 517 0,'0'0'37'0,"0"0"-17"16,0 0-14-16,0 0-9 0,0 0-10 15,0 0-12-15,0 0-33 0,-78 4-66 0,68 6-138 16</inkml:trace>
  <inkml:trace contextRef="#ctx0" brushRef="#br0" timeOffset="166347.7991">4309 7258 205 0,'0'0'49'0,"0"0"5"16,0 0-9-16,0 0-11 0,0 0-10 15,0 0-8-15,0 0-3 0,0 0-6 16,-20-18-4-16,18 18-2 0,1-1-2 0,1 1 1 16,-2-3-1-16,2 3 1 0,-1 0 0 15,1 0 0-15,-3 0-1 0,3-2 2 16,0 2 1-16,0 0 0 0,-3 0 3 15,3-1-1-15,0 1 2 0,0 0-2 16,0 0 0-16,0 0-2 0,0 0-4 16,0 0 1-16,0 0-1 0,0 0 1 15,3 1 4-15,7 6-3 0,3 4 1 16,0-2-5-16,0 2-1 0,2 1-2 16,2 3 3-16,-1 4 3 0,4 2 3 0,3 5-1 15,-1 1 0-15,1 2-3 0,-1 3 0 16,0-2-1-16,-1 4 2 0,1-2-1 15,1 1 2-15,-3-1-2 16,2-4 0-16,-2 0-2 0,-1-5 0 0,0-2-1 16,-5-3-2-16,2-1-2 0,-3-3-9 0,-3-3-29 15,0-3-44-15,-2 0-131 16</inkml:trace>
  <inkml:trace contextRef="#ctx0" brushRef="#br0" timeOffset="168227.0277">4448 7514 103 0,'0'0'16'0,"0"0"-3"16,0 0-7-16,0 0 1 0,0 0-1 16,0 0-2-16,0 0 1 0,0 0-2 0,0 0 0 15,0 0 0-15,5-12-2 0,-3 12 0 16,-2 0 2-16,0 0-2 0,0 0 1 15,0 0 1-15,0 0 0 0,-3 1 1 16,-7 6 1-16,3 4-1 0,-5 0 0 16,1 1 1-16,-1 1-3 0,2 1 0 0,-3 1 1 15,0 2-3-15,-3 4 1 0,0-3-1 16,-1 2 1-16,1 1 0 0,-3-1 0 16,3 1-1-16,3-1 0 15,0-1 0-15,0-1 0 0,1-2-1 0,0 2 1 16,1 0 0-16,0 2 3 0,-1 2-5 15,1-1 4-15,0 0 1 0,-3 1-3 16,4-3 4-16,-3 0-4 0,1 0 1 16,2-1 0-16,-3 0 0 0,0 1 0 15,0-1 1-15,2-1-1 0,-4 4 0 0,2 0 0 16,-3 2 0-16,2 0 1 0,-1 1-2 16,-2 0 2-16,1 2-1 0,-3 1 0 15,1-1 0-15,-3-2 1 16,1 0-2-16,4-2 0 0,-3-1 1 0,1-1-1 15,0 0 3-15,-1-1-2 0,2 1 1 16,0 2 2-16,2-1-4 0,-2 2 4 16,0 0-1-16,-1-1-1 0,2-1 1 15,-1 1-2-15,-2-2 0 0,3 2 1 16,-3-1 0-16,3 2-1 0,-4 1 2 0,3 1-2 16,-1 0 1-16,-2 4-1 15,3 0 2-15,-5 2-2 0,2-1 1 0,1 0 0 16,-3-3 1-16,2 0 0 0,3-3 2 15,-2-3-2-15,-1 1 1 0,1-3-1 16,-1 0 0-16,-2 3 0 0,3 0 0 16,-1 1 1-16,1 2-3 0,2 0 3 15,-2-2-1-15,2 4 0 0,-5-4 0 16,6 4 0-16,-4-4-3 0,0 4 0 16,-1-2 0-16,0 3-3 0,-1-1 3 0,3 0 0 15,-4 1-1-15,4 2 1 0,0-1-1 16,-2-2 1-16,2-1-1 0,0-2 1 15,3-3 0-15,3-2 0 0,-1-3 1 16,5-5 0-16,0-1 0 0,1-4 0 16,5-2 1-16,-1 2-4 0,1-4 0 0,-2 6-1 15,1 0-2-15,-2 1 0 16,3 0-1-16,-1 2 2 0,0 4 0 16,1-6 2-16,-3 7 0 0,3 1 3 15,0-3-1-15,0 1 3 0,-1 1-3 0,-3-2 1 16,1 2 2-16,-3 2-1 0,0-2 4 15,-2 2-5-15,-1-4 1 0,-2 2-3 16,4-1 2-16,-3 0-1 0,-3-1 3 16,4 1 1-16,1-6-2 0,1 1 1 15,2-2-2-15,0-1 0 0,1 0 1 0,-1-3-1 16,1 3-1-16,4-4-1 0,0-1-1 16,-1 2-1-16,3-1-2 15,-2 0-2-15,1-1 1 0,-1 2 1 16,2 0 0-16,-2 1 3 0,0 4-3 0,3-5 3 15,-3 7-1-15,-1 4 2 0,1-6 1 16,-4 7 0-16,1 0-1 0,0 3 1 16,2 2-1-16,-4 0-2 0,0-3 5 15,5-4-2-15,-3-2 1 0,3-3 2 16,0-6 1-16,2 2-2 0,1-5 3 0,-3 0-2 16,3 0 1-16,0 1 0 0,0 0-1 15,0-1-3-15,-3 2-1 0,3-2-5 16,0 0-2-16,0 2-4 15,0-2-4-15,0 0-4 0,0 0 0 0,0-8-2 16,6-1 5-16,1-3 2 0,-4 4 2 16,0-1 0-16,3 2-2 0,-2-4-2 15,0 2-4-15,-2-3-5 0,1 1-3 16,-3-1-6-16</inkml:trace>
  <inkml:trace contextRef="#ctx0" brushRef="#br0" timeOffset="169103.8726">2559 9840 154 0,'0'0'38'0,"0"0"1"16,0 0 1-16,0 0 1 16,0 0-2-16,0 0-2 0,0 0-9 15,0 0-2-15,0 0-8 0,3-15-3 0,-1 14-6 16,-2 0-2-16,0 1-5 0,0-2-4 15,0 2-1-15,0 0-2 0,0 0 2 16,0 0 1-16,0 12 4 0,-6 8-2 16,-3 7 3-16,3 1 0 0,-1 4-3 15,0 1 1-15,-2 0-1 0,3-2-1 0,-2 3 1 16,-1-2-2-16,3-2 1 0,0 0 1 16,-2-3-1-16,2-2 1 0,-1-2 0 15,2-8 1-15,-2 0-2 16,4-5 2-16,3-6-1 0,-4 2 1 0,4-6 1 15,0 0-2-15,0 0 1 0,0 2-1 16,-1 0 0-16,1-1 1 0,-2 0-1 16,2 1 0-16,0-1 2 0,-1 1-2 15,1-2 0-15,0 1 0 0,0-1-1 16,-2 2 1-16,2-2 1 0,0 1 0 0,0-1 0 16,-1 0 2-16,1 2 0 0,0-2 1 15,0 0 0-15,0 2 0 0,0-2-2 16,0 0-1-16,0-8 0 15,6-4-1-15,2-5 0 0,2 0-1 0,-1 2-1 16,5 2 0-16,-2 0 0 0,0 0 1 16,2 0 0-16,2 0-1 0,0-2-3 15,0 3 2-15,4-2-1 0,0 0 3 16,-1 2 0-16,0 0-4 0,-2 0 4 16,-5 4-4-16,-2 1 3 0,-2 2-1 0,-5 1 1 15,5 1 0-15,-7 1-1 0,2-1 0 16,3 2-1-16,-6 1-3 0,0-2-11 15,0 2-9-15,1-7-13 0,1 2-6 16,-2-1-6-16,1 1 2 0,-1-1 0 16,0 0 5-16,0 0 8 0,0-3 11 0,-1 4 10 15,-1 0 10-15,1 1 5 16,-2 0 1-16,0 0 0 0,3 0-1 16,-4-4 3-16,1 5 2 0,-3-6 3 15,-4-2 5-15,4 4 6 0,-4-3 5 0,-3 0 0 16,7 3 7-16,-4-4 6 0,-3 2 10 15,0-2 7-15,0 1 4 0,0 1-5 16,1 1-7-16,4 3-13 0,1-1-8 16,-1 0-8-16,4 3-3 0,-5-2 0 15,5 1 1-15,3 1-1 0,-2 2-3 0,3 1-2 16,-2-2-4-16,2 2-2 0,0 0-1 16,-1-2-2-16,1 2-4 15,-2-1-1-15,2 1-1 0,-1 0 1 16,1 0 1-16,0 0 3 0,0 0 1 0,0 0 2 15,4 5-2-15,6 4 1 0,-1-2 0 16,1 4 0-16,-1-2 1 0,7 3 0 16,1 3-2-16,-1 0-1 0,4 0-9 15,-2 0-10-15,2-1-33 0,-7-1-48 16,4-1-88-16</inkml:trace>
  <inkml:trace contextRef="#ctx0" brushRef="#br0" timeOffset="169916.9383">2928 8983 298 0,'0'0'52'0,"0"0"-3"0,0 0-11 16,0 0-10-16,0 0-12 0,-38-77-7 15,35 65-2-15,2 1-2 0,1 0-1 0,0 0 0 16,0 1-2-16,1-5 1 0,7 1-2 15,2-4 0-15,6 3-1 0,1 0 1 16,3-1-1-16,2 3 0 0,-3 0-1 16,1 3-1-16,-3 3-1 0,-1 3-3 15,-5 3 1-15,1 1-4 0,3 0 3 0,1 4 1 16,-3 4 2-16,1 4 0 0,-5 1 1 16,0 4 0-16,-2 1 2 15,-6 4-1-15,-1 2 0 0,0-1 1 0,0-7 0 16,0 1 1-16,0-7 0 0,-1-3 1 15,-2-1 5-15,3-6 3 0,0 0 6 16,0 0 2-16,0 0 0 0,0 0-3 16,-1 0-1-16,-1 1-7 0,-2-1-2 15,-2-4 0-15,0-7-4 0,0-1 1 16,1-3-1-16,2-2-1 0,3 5 2 0,-3-9-1 16,3-1 0-16,0 2 2 0,0-9-1 15,0 3 0-15,4 0 1 0,0 0-1 16,1 2 0-16,-1 0 1 15,-1 0-1-15,0 6-2 0,-3 2 3 0,0 4-5 16,3-2 4-16,-3 1 1 0,0 8-1 0,1 1 0 16,-1 4 0-16,0-2-2 15,0 2 0-15,0-1 1 0,0-1-1 16,0 0-1-16,0 0-2 0,0 1 0 16,0-1-3-16,0 1-2 0,0 1-3 0,0-1 2 15,0 1 2-15,0 0 4 0,0 2 2 16,0 14 5-16,0 7-3 0,-1 6 3 15,-2-2-4-15,3-1-2 0,0-8 0 16,0-1 0-16,0-2 0 0,0-3-1 16,4 3 1-16,1-6-1 0,2-2-1 0,-3 0 1 15,5 0 0-15,-2-2-1 0,-4-4 0 16,10 1-1-16,-1-2 2 0,-2 0-2 16,7-3-2-16,0-4-4 15,-5 0-3-15,4-2-3 0,1-3-6 0,0-2-24 16,4-1-29-16,2-5-23 0,4-1-77 15</inkml:trace>
  <inkml:trace contextRef="#ctx0" brushRef="#br0" timeOffset="171263.7857">4066 7801 202 0,'0'0'39'0,"0"0"-8"0,0 0-12 15,0 0-8-15,0 0-4 0,0 0-2 16,0 0-3-16,0 0 1 16,0 0-1-16,-13-6-2 0,11 4 2 15,2 1 2-15,0-1-1 0,0 0 2 0,0-4-2 16,0 0 0-16,0-5-2 0,0 2 0 15,5 0 0-15,2-3 0 0,3 1 0 16,3-4-1-16,0 2 0 0,3 0-1 16,-6 4 0-16,-1 0 0 0,5-2 2 15,-5 3 1-15,10-6 1 0,-3-1-1 0,1 0 0 16,5-4 2-16,1-2-1 0,3 1 1 16,0 0-3-16,0 4 0 0,-7-1-1 15,4 3 0-15,-6 2 0 16,-5 3-1-16,0 2 1 0,-4 2 0 0,-4 2-2 15,1 2-1-15,-2-2-1 0,1 1-3 16,-1 1-2-16,3-1-1 0,-6 2-3 16,0-2 3-16,0 2 2 0,0 0 2 15,4 0 2-15,-3 0 4 0,1 0-1 16,-1 0 1-16,1 0 0 0,-1 0 0 0,1 0 0 16,-1 0 1-16,1 0 1 0,-1 0 1 15,-1 0 2-15,3 0 3 0,-3 0 1 16,0 0 3-16,0 0 0 0,3 0-3 15,-3 0 0-15,0 0-3 0,0 0 1 16,0 0 0-16,0 0 1 0,3 0-2 16,-3 0 0-16,0 0-1 0,0 0-3 15,0 0-1-15,0 0 0 0,0 0-1 16,1 2 0-16,-1-2 0 0,0 0-1 16,0 0 1-16,0 2 0 0,0-2 0 0,0 1 1 15,0-1-1-15,-4 5 1 0,1-1 1 16,-3 4-2-16,-3 4 0 0,-2-2 0 15,-1 6-2-15,-2-1 2 0,4 0-1 16,-2 0 1-16,4 1-1 0,-1-1 0 16,0 0 0-16,2 0 0 0,-3 3 0 0,4-1-1 15,0 1 0-15,2-4 1 0,-2 1 0 16,-1 0-3-16,6-4 3 16,-4 4 0-16,4-4 1 0,-2-3-2 15,1 3 0-15,1-6-1 0,-2 6 1 0,3-5 1 16,0-1-1-16,-3 4 2 0,3-4-2 15,-3 0 2-15,3 5 2 0,-1-5-2 16,-1 0-2-16,-2 4 2 0,3-5 0 16,-1 1 4-16,1 4-5 0,-1-4 4 15,1-1-3-15,-1 1 0 0,2-5 4 0,-1 0-4 16,1 0 2-16,0 3-1 0,0-2-1 16,-3 0 3-16,3 1 1 0,0-2-4 15,0 2 0-15,0-2 1 0,0 1-1 16,0-1 0-16,0 1 0 0,0-1-1 15,0 2 1-15,0-2-2 0,0 0 0 16,0 2 1-16,0-2 2 0,-3 0 1 16,3 1 2-16,0-1 2 0,0 0 3 15,0 0 2-15,0 2 3 0,0-2-6 16,0 0 4-16,0 0-8 0,-3 0 3 0,0-3 0 16,0-2-3-16,-5-2 0 0,2-1 1 15,-1 2-2-15,-2-5 0 16,-2 4 2-16,0-3-3 0,-3 1-1 0,4 0 1 15,-5 2-1-15,-5-5 2 0,3 3-1 16,1-1 1-16,4 4-1 0,-2 0 1 16,1 1 1-16,3 1-1 0,-5-3 0 15,8 2-2-15,-3 0 0 0,3 1-1 16,2 1-1-16,2 2 0 0,3 1-2 16,-1-2-7-16,1 2-18 0,-2 0-35 0,2-2-35 15,0 2-90-15</inkml:trace>
  <inkml:trace contextRef="#ctx0" brushRef="#br0" timeOffset="177903.1144">10839 16022 303 0,'0'0'57'0,"0"0"-17"0,0 0-11 0,0 0-13 16,0 0-5-16,0 0-5 0,0 0-1 16,0 0-3-16,0 0 0 0,-20-61 0 0,20 49-3 15,5 1 1-15,0 2-2 0,1 2 2 16,-3 2 0-16,3-1-3 16,-2 2-1-16,-1 2-1 0,0 1-1 15,5 1 1-15,3 0 1 0,4 1 1 0,0 6 2 16,1 4-2-16,-5 3 1 0,1-1-2 15,-2 4 1-15,-1 0 0 0,-3 1 0 16,-2 3 1-16,-1 0 0 0,-3 0 1 16,0 2 0-16,0-2 0 0,-3 1-1 15,-3-2 1-15,0-2 0 0,-1-5 2 0,2 1 0 16,2-6 1-16,0-4 0 0,1 1 5 16,2-5 4-16,0 0 6 0,0 0 4 15,0 0 5-15,0 0 1 0,0 1-5 16,-1-1-2-16,1 0-9 0,-2 0-4 15,2-1-4-15,-1-11-2 0,1-5 0 16,0-4 0-16,6-1 0 0,5 1 1 16,-1 0-2-16,2-1 0 0,-1 2 0 15,1 2 2-15,-2 1-1 0,2 0 1 16,-4 0-1-16,0 5-2 0,0 0 2 0,-2 5 0 16,-2-3-1-16,2 2 2 0,-3 3 1 15,0 3-2-15,-3-3 1 0,3 3-1 16,0-3 1-16,1 2-1 0,-3-2-1 15,2 2 0-15,0 0 0 0,3-4-1 16,-3 3 2-16,0 2-1 0,0-2 0 16,-3 4 0-16,0-1-1 0,0 1-1 15,1 0 0-15,-1-2-2 0,0 2 0 16,2 0-1-16,-2 0 1 0,0 0 1 16,0 0 1-16,-9 7 2 0,0 6 0 0,-8 4 1 15,2 3-2-15,-2-1 0 0,3 1-1 16,-1 2 2-16,2-3-1 0,4 1 0 15,1-7-1-15,4 4 0 0,2-2 0 16,2 1 2-16,0 2-2 0,3-2 0 16,8 0 1-16,0-1-2 0,2-3 0 0,4 0 0 15,-1-3-1-15,4-2 2 16,3 0 0-16,0-3 1 0,-1-2-7 16,3-2 0-16,-4 0-6 0,0 0-4 15,-1 0-10-15,0-3-18 0,-5 0-32 0,0-2-25 16,-6 2-72-16</inkml:trace>
  <inkml:trace contextRef="#ctx0" brushRef="#br0" timeOffset="181982.5873">12099 16022 147 0,'0'0'29'0,"0"0"-2"0,0 0 7 15,0 0 1-15,0 0 7 0,0 0-3 16,0 0-2-16,0 0-5 0,0 0-4 16,-14-85-8-16,12 80-1 0,-2-4-5 15,2 4-2-15,-1 0-3 0,-4-1-4 16,4 4-3-16,0-2-1 0,0 3-1 0,3 1-2 16,-8 0 0-16,-2 0-2 0,-6 0 0 15,-3 7 1-15,0 6 1 0,3 1 0 16,2 4 0-16,-1 0 1 0,1 1-2 15,4 3 2-15,-1 1-1 0,3-1 0 16,4 4 0-16,2-2-1 0,1 2-1 16,1-2 1-16,0 1-1 0,6-2 0 15,3-4 2-15,3-1 0 0,1-3 2 16,3-2-1-16,4-4 0 0,1-1 0 16,3-4-2-16,4-3 0 0,-1-1-3 0,8 0-1 15,-2-7-3-15,3-4 0 0,-1-1-1 16,2-1-1-16,-3-1 1 0,-3-4 0 15,-3 1 3-15,-5 0 8 0,-3 1 3 16,-6 5 3-16,-3 0 1 0,-5 3 2 16,-5 3 2-16,2 1 1 0,-3 4 2 0,0-5 3 15,0 0-3-15,0-1 0 0,0 1 1 16,0 5-3-16,0-1-1 16,0 1-8-16,0-1-1 0,0-1-5 15,-1 2-5-15,-1-2-2 0,-4 2 0 0,-6 6 1 16,-6 8 4-16,-1 7-8 0,2 5 0 15,1-2 0-15,4 3 1 0,1-4 6 16,7-4-3-16,1-3-2 0,1-4-2 16,2 2-5-16,0 3-6 0,0-5-1 15,2-3-4-15,2-1 1 0,-1-5 3 0,1 0 4 16,-1 1 6-16,1-4 9 0,1 0 6 16,2-6 4-16,0 0 3 0,-4-4 6 15,1-6 7-15,-4-2 14 16,-1-3 2-16,-6 0-6 0,-2-2 5 0,-1 2-13 15,-1-2-3-15,-1 2 3 0,3 1-9 16,1 5 0-16,2 0-2 0,3 4 1 16,1 0-3-16,2-1-3 0,0 1-1 15,0-4-4-15,9 3-1 0,4-4 0 16,5 7-1-16,2-1 1 0,3 2-2 0,3 1 0 16,-1 1 1-16,1 3-1 0,-2 0 0 15,2-1 0-15,-3 4-1 16,-1 0 0-16,3 0-3 0,-2 0 0 15,1 0 0-15,-2 0 2 0,1 0 2 0,-4 0 1 16,-3 0 2-16,-5 0 1 0,-6 0-1 16,0 0 1-16,-5 0 3 0,0 0-1 15,0 0 2-15,2 0 2 0,-1 0-2 16,-1 0-1-16,0 0-1 0,-3 0-1 16,-8 7-2-16,-8 2-2 0,6 2 0 0,-4 0-2 15,2 1 2-15,-1-2-3 0,6 0 2 16,0 0-1-16,4-2-2 0,2 2 2 15,0-3-3-15,4 4 1 0,0 1 2 16,4 1-2-16,6-1 4 0,6-2 0 16,0-1 0-16,3-1 1 0,-8-3-1 0,4 1 0 15,-8-3 1-15,2 1-1 0,1 0 2 16,-7-3-2-16,1 2 2 0,-4-3-1 16,0 0 0-16,0 0 1 15,1 1 0-15,1 1-2 0,-1-1 2 0,1 1 1 16,-2 0 0-16,0-1 3 0,0 6-2 15,0-2 1-15,0 4-2 0,-3 0-1 16,-3-1 1-16,-5 1-2 0,-1-1-2 16,-3 1 1-16,0-2-4 0,3-1-7 15,-1 1-10-15,0-2-16 0,4 0-36 0,-1 0-46 16,4 1-106-16</inkml:trace>
  <inkml:trace contextRef="#ctx0" brushRef="#br0" timeOffset="182746.6005">13387 15957 207 0,'0'0'54'0,"0"0"0"0,0 0-11 15,0 0-7-15,0 0-6 0,0 0-6 16,0 0-4-16,0 0-8 0,0 0-4 16,-26-51-5-16,20 51-3 0,-5 0-2 15,-5 1 2-15,-4 10-2 0,2 1-1 0,0 3 1 16,-1 1-1-16,6 2 1 0,-1 0 1 16,3 0-3-16,1 4 3 0,3-2-2 15,1 5 0-15,2-3 0 0,2 0 0 16,1 1-1-16,1 0 0 0,0-2 1 15,3 0 2-15,3-1-1 0,2-5-1 16,1 0 1-16,3-1 1 0,2-4 0 16,2-2 1-16,3-3 0 0,2-2 0 15,0-3 1-15,0 0-2 0,-1 0 2 16,1-6 0-16,-4-2 0 0,1-2 4 0,-4-1-2 16,-5 0 4-16,-2-1 2 0,-2 0-2 15,0 0 4-15,-2-4-1 16,-2 4 3-16,-1 0-1 0,0-4 2 0,-1 5-1 15,-5-4-3-15,-4 4-4 0,3 5 0 16,-6 0-3-16,-5 5-3 0,1 1-2 0,-9 4-5 16,-2 7 0-16,2 4-5 15,-1 2-5-15,4 1-8 0,7 2-5 16,3-1-9-16,4-5-21 0,5 1-22 16,4 2-23-16,0-5-50 0</inkml:trace>
  <inkml:trace contextRef="#ctx0" brushRef="#br0" timeOffset="183184.0982">13726 16044 340 0,'0'0'68'0,"0"0"-13"0,0 0-12 0,0 0-8 16,0 0-6-16,0 0-7 0,0 0-5 15,0 0-7-15,0 0-6 0,0 0-3 16,22-55-3-16,-24 55 1 0,-10 0-1 16,-3 8 0-16,-3 6 0 0,1 1-3 15,4 2 2-15,-3 1-1 0,7 3 1 0,2-3 0 16,0 2 1-16,1-4-2 16,3 0 0-16,3 1-3 0,0-5 2 0,0 6 1 15,2-4 0-15,5-4 0 0,0 3 2 16,3-6 2-16,-4-2-2 0,7-2 2 15,-3 0 0-15,3-3 0 0,-3 0-1 16,0 0 1-16,5-3 0 0,-7-7 3 16,6-2-3-16,-3-1 3 0,-2-4 0 15,-2 0 2-15,-1 4 0 0,-2-4 1 16,-1 1 1-16,-2 3-2 0,-1-6-1 0,0-1 1 16,0 9 0-16,0-7-2 0,-1 2-2 15,-4 6-2-15,-3-5-1 0,5 6-2 16,-3 3-5-16,0-2-9 0,2 5-8 15,1 2-26-15,-4 1-37 0,3 0-34 16,-1 0-67-16</inkml:trace>
  <inkml:trace contextRef="#ctx0" brushRef="#br0" timeOffset="183596.5703">13995 15672 364 0,'0'0'50'0,"0"0"-12"16,0 0-6-16,0 0-2 0,0 0-11 15,0 0-4-15,0 0-8 0,0 0-6 0,0 0-2 16,0 0-2-16,-42-53-2 0,29 64 3 15,3 3-2-15,1 1 2 0,2-2-1 16,2-1-1-16,4-2 2 0,-1 2 0 16,2 4 0-16,0-1 1 0,6 4 0 15,3-3-3-15,-2-9 0 0,3-2 1 0,-3 0-3 16,2-2 3-16,0 0 2 0,2-3 1 16,0 0 3-16,-3 0 0 0,7-4 2 15,-7-3 1-15,3-4 2 0,-4 3 2 16,-6-3 2-16,2-1-1 0,-3-1 0 15,0-6-2-15,-3 3-1 0,-7-4-2 16,4 6-4-16,-4 4-3 0,3 4-6 16,-7 4-11-16,-6 2-14 0,2 2-41 15,-5 9-73-15,5 8-117 0</inkml:trace>
  <inkml:trace contextRef="#ctx0" brushRef="#br0" timeOffset="186163.2888">14936 15995 245 0,'0'0'48'16,"0"0"1"-16,0 0-5 0,0 0-10 15,0 0-8-15,0 0-12 0,0 0-3 16,0 0-4-16,0 0-3 0,-9-20-2 16,9 20 0-16,-1-2-5 0,1 2-3 0,0-1-1 15,-2 1-1-15,2 0 4 16,0 0 4-16,-1 1 0 0,1 5 1 16,0 6-2-16,-3 6 1 0,3-4 0 0,0 6-1 15,0-2 1-15,0-6-2 0,0 8 0 16,0-4 0-16,0-3 1 0,0 5 0 15,0-6 1-15,3-1-2 0,0 1 2 16,-3-8 0-16,1 3 0 0,-1-7 2 16,0 0-1-16,0 0 1 0,2 1 3 0,-2 0 1 15,0 1 4-15,1-1 12 16,-1 1-1-16,0-2-1 0,0 1-3 16,0-1-11-16,0-1 0 0,0-5 2 15,0-8-3-15,0-5 0 0,0 5 0 0,0-6-3 16,-3 0-1-16,3 7 2 0,-1-9-2 15,-1 4 1-15,1 5-1 0,1-7 1 16,-3 8-1-16,3-2 0 0,0 1 1 16,-1 0 0-16,1 1 0 0,0 6-1 15,-2-5-1-15,2 5 3 0,0 1-1 0,0-2-1 16,0 7 1-16,0-6 0 0,0 2-1 16,0-2-4-16,0 2 4 0,0 4-7 15,0-7 6-15,0 2-1 16,2-4 2-16,3 0-1 0,3 1-1 0,2 0 1 15,-1 3 0-15,6-1 0 0,3 1 0 16,-2-1 0-16,5 1-1 0,-2-1 1 16,1 3-1-16,1 1 1 0,-1-2 0 15,-4 1-1-15,0 3 0 0,4-4 1 16,-1 3-3-16,4-1 2 0,2 2-1 0,-2 0-2 16,1 0-1-16,-2 0-2 0,-3 0-3 15,1 0-7-15,-4 0-13 0,-3 0-27 16,4 7-39-16,-5-2-31 0,-8 4-88 15</inkml:trace>
  <inkml:trace contextRef="#ctx0" brushRef="#br0" timeOffset="186412.9919">14935 16059 396 0,'0'0'59'16,"0"0"-14"-16,0 0-14 0,0 0-9 0,0 0-8 15,0 0-7-15,0 0-4 0,0 0-2 16,0 0-1-16,0 0-1 0,54-32 2 16,-33 27-3-16,8 0 0 15,1 2-1-15,4 0-7 0,-1 1-6 0,0-1-18 16,0 2-60-16,-3-2-131 0</inkml:trace>
  <inkml:trace contextRef="#ctx0" brushRef="#br0" timeOffset="187504.9081">16974 15991 231 0,'0'0'42'0,"0"0"-7"16,0 0-13-16,0 0-9 0,0 0-4 16,0 0 2-16,0 0-3 0,0 0 3 15,0 0 3-15,3-29-2 0,1 28 2 0,6-3 2 16,0 4-2-16,2-2 1 0,5-1-4 15,2 1-1-15,4-1-3 0,-1 0 0 16,2 0-3-16,1-1 0 0,0-3-3 16,1 3-1-16,2 0 0 0,1-1 0 15,0 0-2-15,-1 0-2 0,-1 3-4 0,-2 1-6 16,-8-2-6-16,2 3-19 0,-2 0-32 16,-2 0-31-16,-4 3-42 0</inkml:trace>
  <inkml:trace contextRef="#ctx0" brushRef="#br0" timeOffset="187722.267">16995 16193 260 0,'0'0'83'0,"0"0"-12"0,0 0-22 16,0 0-15-16,0 0-11 0,0 0-5 15,0 0-6-15,0 0-5 0,0 0-3 16,103-62-4-16,-73 51-3 0,4 0-1 16,0 6-6-16,5 0-8 0,-4 2-36 15,1 3-66-15,-3 0-140 0</inkml:trace>
  <inkml:trace contextRef="#ctx0" brushRef="#br0" timeOffset="188779.5385">18307 15726 284 0,'0'0'65'0,"0"0"-4"15,0 0-11-15,0 0-6 0,0 0-13 16,0 0-8-16,0 0-3 0,0 0-2 0,0 0-4 16,0 0-3-16,-10-63 0 0,10 62-3 15,0-1-1-15,-2 1-2 0,2-1-3 16,-1 0-1-16,1 1-1 0,0-1-2 15,-2 2 0-15,2-1 0 0,0 1 0 16,0 0 1-16,0 12 1 0,0 6-1 16,0 5 0-16,0 0 1 0,2-1 0 15,-1-6-1-15,2 2-1 0,-1 0 0 16,-1 0 4-16,2 7-5 0,-1-4 3 16,-1-6-7-16,3 0-3 0,-3-3-10 0,1 1-18 15,-1-1-21-15,-1-6-48 0,2 5-25 16,-1-5-116-16</inkml:trace>
  <inkml:trace contextRef="#ctx0" brushRef="#br0" timeOffset="189182.5313">18674 15677 398 0,'0'0'53'0,"0"0"-11"0,0 0-12 15,0 0-13-15,0 0-6 0,0 0-7 0,0 0-5 16,0 0-2-16,0 0-4 0,0-41 3 16,0 41 1-16,0 0-1 0,0 4 1 15,-1 8-1-15,1 5 0 0,0-5 1 16,0 7 2-16,3-4 0 0,1-6-1 15,0 6 1-15,1-5-2 0,-1-3 3 16,2 2-1-16,0-2 0 0,1 0-1 16,0-3 0-16,5 4 1 0,-5-4 1 15,9 1 1-15,-3-1-1 0,3 1-1 16,-2-2 2-16,2 1-1 0,-3 2-1 0,-2-2 4 16,1 3-6-16,-5-2 6 0,-2 1-5 15,0 1-2-15,-3-3 0 0,-2 6-2 16,0 4-2-16,-10 2-4 0,-3 6-6 15,-4-6-15-15,-1 1-23 0,-5-5-27 16,1 1-32-16</inkml:trace>
  <inkml:trace contextRef="#ctx0" brushRef="#br0" timeOffset="189656.6073">18784 15650 125 0,'0'0'27'0,"0"0"-4"0,0 0-3 16,0 0 3-16,93-70-6 16,-73 60-3-16,-1 3-4 0,2 2-8 15,1 2-2-15,-3 3-1 0,2 0-2 0,-2 10-1 16,-3 2-1-16,0 4 3 0,-3 4 0 15,-4 1 0-15,-1 5 2 0,-3 0 0 16,-4 0 0-16,-1 1 2 0,0-3-2 16,-1 1 2-16,-4-1-3 0,0-2 3 15,2-6-1-15,1 1-2 0,2-7 1 0,0 1-1 16,0 1 1-16,0-3-1 0,2 0 2 16,4-2-1-16,1 0 1 0,2-6 0 15,1 3 2-15,3-4-2 16,4 0 0-16,0 0 1 0,5-7 3 0,-5-1 3 15,1-3-1-15,-4-1 6 0,2-4 0 16,-3 1 6-16,-1-2 9 0,-2-1 3 16,-4 0 6-16,-2 3-1 0,-3-4-1 15,-1 0-7-15,0-2-3 0,-4-7-3 16,-3 6-5-16,-5-1-2 0,-1 3-6 0,-1 2-3 16,-5 3-4-16,-3 5-5 0,-2 5-6 15,-4 5-13-15,-1 5-23 0,-3 10-65 16,3 9-160-16</inkml:trace>
  <inkml:trace contextRef="#ctx0" brushRef="#br0" timeOffset="190419.4414">19866 15622 562 0,'0'0'39'0,"0"0"-9"0,0 0-10 16,0 0-4-16,0 0-9 0,0 0-6 15,0 0-1-15,0 0-3 0,0 0 1 16,0 0-1-16,-41-50 0 0,35 65 0 16,-4 3-1-16,5 5 1 0,-1 0 0 15,3 0 1-15,0 2-1 0,1-9 0 0,1 0-1 16,-2-3-1-16,3-1-2 0,-1 0 3 16,1-7 0-16,0 1 2 0,0-6 2 15,-2 0 3-15,2 0 2 0,0 1 4 16,-1-1-3-16,0 0-2 0,-4-7-1 15,-1-9-1-15,0-7 1 0,2-1-1 16,-1-2 1-16,2-3 0 0,0 1-2 16,1-2 2-16,2 2 0 0,0 7 0 15,0 3 2-15,0 6-2 0,0 5 0 16,0 3-3-16,0 4-3 0,0-2-2 0,0 2-1 16,2 0 0-16,10 2 2 0,6 9 3 15,7 4 0-15,1 6 0 0,1 3 0 16,0 2-1-16,2 2-2 0,2-1 1 15,-1 1-2-15,0-2-1 0,1 0-2 16,-3-3 1-16,-1-5-5 0,-2-1-4 0,-1-7-2 16,-8-2 2-16,0-7 5 15,-3-1 6-15,-2-1 5 0,3-10 2 16,-6-4 1-16,-1-2 0 0,-4-8 2 16,-1 0 0-16,-2-6-1 0,0-1 1 0,-3-3 0 15,-3 0-1-15,-1 0 2 0,0 1 1 16,-1 4-1-16,1 5-1 0,0 6 1 15,3 4 0-15,-1 6 0 0,4 5 0 16,-1-1-1-16,2 5-2 0,-1-2-3 16,1 2-4-16,0 0 3 0,-2 0-1 0,2 3 1 15,0 14 0-15,0 9-1 16,0 7 1-16,0 0-1 0,-1 2 1 16,1 2-1-16,0-2 0 0,0 0-3 15,0-3-1-15,0-2-1 0,0-1-2 0,1-4-8 16,2 0-26-16,2-8-53 0,1 1-56 15,-1-8-112-15</inkml:trace>
  <inkml:trace contextRef="#ctx0" brushRef="#br0" timeOffset="191082.6938">20561 15694 530 0,'0'0'26'0,"0"0"-7"0,0 0-8 16,0 0-8-16,0 0-9 0,0 0 2 15,0 0-1-15,0 0 2 0,0 0 3 16,0 0 0-16,-32 32 0 0,24-21 0 15,5-3-1-15,0-3 1 0,2-1 1 16,1-4-1-16,-2 0 2 0,2 0 1 16,-1 2 3-16,-1-1 0 0,1-1 0 15,-1 2-3-15,-1-2 0 0,-1-2 0 16,1-8 1-16,-2 0-1 0,5-3 0 16,0-7-1-16,0 2-1 0,1-5 0 0,7 2 0 15,1 4-2-15,1 2 1 0,3 3-2 16,-2 3 0-16,4 3 0 0,1 3-1 15,4 3-1-15,6 0 2 0,-2 0-1 16,-1 6 0-16,-2 3 1 0,0 0-3 16,-2 3 2-16,-2 0-2 0,-3 2 1 0,1 1 1 15,-5 0 1-15,-1-7 1 0,-2 3 0 16,-2-3 0-16,-3-6 0 0,1 6 1 16,-2-4 1-16,1 1 0 15,-1-1 2-15,-1-4 1 0,0 0 1 0,0 0 3 16,0 2 0-16,0-2 3 0,-1 0 0 15,-10 0 2-15,2-2-3 0,-6-7-1 16,4-2-1-16,1 0 1 0,-2-6-3 16,3 5 0-16,4-3-3 0,0-2-1 15,4 5 0-15,-2-6-1 0,3 1-1 0,0 0 0 16,0 2-1-16,6 0 0 0,4 4 1 16,4 1-3-16,5-1 2 0,3 7-1 15,2 2-2-15,1 2 3 16,2 2-2-16,-2 8-2 0,0 3 0 0,-2 4-3 15,-2 3 1-15,0 4-1 0,-1 2-4 16,-2 1-5-16,0 2-8 0,-2-1-16 16,-2 2-35-16,-2-3-51 0,-4 2-139 15</inkml:trace>
  <inkml:trace contextRef="#ctx0" brushRef="#br0" timeOffset="191304.9731">21607 15863 592 0,'0'0'12'0,"0"0"-3"16,0 0-9-16,0 0 0 0,0 0-9 15,0 0-25-15,0 0-84 0,0 0-166 16</inkml:trace>
  <inkml:trace contextRef="#ctx0" brushRef="#br0" timeOffset="192779.1161">19101 16565 378 0,'0'0'56'0,"0"0"-10"0,0 0-12 15,0 0-10-15,0 0-9 0,0 0-7 16,0 0-6-16,0 0 0 0,0 0-6 0,0-35 2 16,11 27 2-16,-4 4 0 15,10-1 6-15,4 5-6 0,4 0-1 16,8-1 1-16,0 1-1 0,1-2-1 16,-1 2-5-16,0 0-1 0,0 0-1 0,-1 0-8 15,-1 0-8-15,-4 0-33 0,-5 3-45 16,-6 2-29-16</inkml:trace>
  <inkml:trace contextRef="#ctx0" brushRef="#br0" timeOffset="192985.1763">19176 16705 394 0,'0'0'69'0,"0"0"-21"16,0 0-18-16,0 0-14 0,0 0-10 15,0 0-1-15,0 0-4 0,0 0-2 16,0 0-2-16,0 0-1 0,45-11-2 16,-13 7-4-16,2-1-3 0,1 1-5 15,-2 2-13-15,2 0-19 0,-3-1-40 0,-2 1-21 16,-4 0-78-16</inkml:trace>
  <inkml:trace contextRef="#ctx0" brushRef="#br0" timeOffset="193280.1787">19426 16460 463 0,'0'0'47'0,"0"0"-16"0,0 0-11 16,0 0-11-16,0 0-5 0,0 0-3 15,0 0 0-15,0 0-1 0,0 0-1 16,0 0 1-16,35-33-1 0,-21 34 0 0,7 11 0 16,-4-3-1-16,-3 5 0 15,1 0 5-15,-4 3-5 0,0-1 3 16,0 1-6-16,-5-3 1 0,-2 1-1 16,-1-6 1-16,-3 3-2 0,0 8-4 0,0-4-6 15,-3 7-24-15,-3-3-35 0,-2-2-52 16,-1-1-123-16</inkml:trace>
  <inkml:trace contextRef="#ctx0" brushRef="#br0" timeOffset="193862.8862">20069 16515 554 0,'0'0'24'0,"0"0"-19"0,0 0 1 16,8-78-1-16,1 63-2 0,3 2-1 16,3 4-1-16,2-1 0 0,1 6-1 15,2 1 0-15,1 1-1 16,1 2-1-16,1 0-1 0,-2 6-1 0,-4 4 0 15,0 0-1-15,-3 3 2 0,-3 4-1 16,-5 1-1-16,-2 4 4 0,-4 0-7 16,0 3 6-16,-7 0-5 0,-6-2-1 15,-2 0 3-15,1-3-2 0,-1 0 5 16,5-10 0-16,0 2-1 0,4-6 3 0,4-2 3 16,-1 1 2-16,3-5 3 0,0 0 1 15,0 0-2-15,0 0-1 0,0-2 1 16,0-11-1-16,0-1-2 0,7-6 2 15,5-2-2-15,0 2 0 0,3 0-1 16,1-5-3-16,0 2 4 0,1 2-4 16,-2 3 8-16,0 3-1 0,-6 4 1 15,3 0 1-15,-7 5-2 0,-2 3 0 16,0 0-1-16,-3 3-2 0,0-1-1 16,0 1-3-16,2 0 0 0,-1-2 0 0,1 2-4 15,-2-2 0-15,0 2 1 0,0 0 1 16,-2 5 1-16,-5 7-1 0,-4 3-1 15,2 2 4-15,0 1-7 0,3-3 4 16,5 2-5-16,1 4-1 0,0-5 0 16,7 5-2-16,5-4-5 0,5-4-10 0,3-5-10 15,5 0-20-15,5-4-18 16,4-2-27-16,4-2-15 0,3 0-58 16</inkml:trace>
  <inkml:trace contextRef="#ctx0" brushRef="#br0" timeOffset="194111.8713">20820 16479 498 0,'0'0'43'15,"0"0"-14"-15,0 0-14 0,0 0-10 16,0 0-5-16,0 0-1 0,0 0-1 16,0 0-3-16,0 0-1 0,0 0-9 15,70-57-13-15,-53 55-37 0,4 2-45 16,-6 0-48-16</inkml:trace>
  <inkml:trace contextRef="#ctx0" brushRef="#br0" timeOffset="194275.0628">20804 16586 429 0,'0'0'57'15,"0"0"-17"-15,0 0-15 0,0 0-12 16,0 0-5-16,0 0-4 0,0 0-3 16,0 0-3-16,0 0-4 0,101 8-10 0,-54-8-11 15,2 0-44-15,4 0-51 0,0-2-144 16</inkml:trace>
  <inkml:trace contextRef="#ctx0" brushRef="#br0" timeOffset="194659.8792">21812 16249 559 0,'0'0'35'16,"0"0"-12"-16,0 0-7 0,0 0-6 16,-7-91-7-16,16 69-1 0,3 6-2 15,3 5-2-15,5 1 0 0,3 5 0 16,4 2 0-16,2 3-1 0,1 0-2 15,-3 3 0-15,-1 5-1 0,-4 4 2 16,-5 5 2-16,-1 3-1 0,-6 2 1 16,-2 3-1-16,-3 2 0 0,-5 0 0 15,0 1 1-15,-8 0-1 0,-4-2 1 16,-4 0-4-16,-1 0-3 0,-3-3-5 0,1-2-7 16,-1-2-3-16,2 0-13 0,7-7-3 15,5-5-15-15,3-4-18 0,3-3-5 16,-2 0-11-16,2 0-40 15</inkml:trace>
  <inkml:trace contextRef="#ctx0" brushRef="#br0" timeOffset="194919.3393">22169 16144 330 0,'0'0'81'0,"0"0"-20"0,0 0-13 16,0 0-13-16,0 0-11 0,0 0-6 15,0 0-6-15,0 0-5 0,0 0-2 16,8-60-2-16,-5 58-2 0,2 2-1 16,7 0 0-16,1 0-1 0,6 7 1 0,-3 8 1 15,-2 0-1-15,1 3 2 0,-3 1-4 16,-1 4 0-16,-3 0 1 16,1 1-1-16,-6 1-1 0,-3 0 3 15,0 3-3-15,-6 1-1 0,-5 1-4 0,-6 0-4 16,-3 2-8-16,-3 2-32 0,-3-1-60 15,3-1-94-15</inkml:trace>
  <inkml:trace contextRef="#ctx0" brushRef="#br0" timeOffset="195141.0192">21737 16691 577 0,'0'0'21'0,"0"0"-7"15,0 0-7-15,0 0-5 0,0 0-3 16,0 0-2-16,95-76 1 0,-70 72-5 0,2 0-6 16,0 1-14-16,7 3-44 0,-2 0-91 15,3 0-110-15</inkml:trace>
  <inkml:trace contextRef="#ctx0" brushRef="#br0" timeOffset="195344.7425">22729 16647 607 0,'0'0'27'15,"0"0"-8"-15,0 0-3 0,0 0-7 16,0 0-6-16,0 0-1 0,0 0-3 16,0 0-2-16,0 0-7 0,-6-48-46 0,3 44-99 15,-7 0-151-15</inkml:trace>
  <inkml:trace contextRef="#ctx0" brushRef="#br0" timeOffset="205017.3873">7441 16055 78 0,'0'0'26'0,"0"0"-5"16,0 0 1-16,0 0-2 0,0 0-4 0,0 0 3 15,0 0-2-15,0 0-2 0,0 0-1 16,-36-25-4-16,33 24-4 0,0-2-3 15,0 2-1-15,-1-2 1 0,-2 1-1 16,3 2-2-16,-7-5 0 0,6 4-1 16,-2-1-1-16,3 1 0 0,-3-1 1 0,2 2 0 15,-3-2 2-15,4 2 0 16,-4 0-1-16,1 0 0 0,-8 0 0 16,2 0 0-16,2 0-1 0,-2 0 2 15,2 4 1-15,3-3-2 0,2 1-2 0,-6 1 2 16,7 0-1-16,-5-1 2 0,0 1 1 15,4-2-1-15,-3 3 0 0,4 0 0 16,-5 1-1-16,3 3 0 0,-2-3 1 16,2 0-2-16,3-1-1 0,-3 2 1 15,3-1-1-15,-1 2 1 0,-2 1 2 0,2 2 2 16,-3 4 0-16,2 1 1 0,-1 0-1 16,-2 0 1-16,5 1-4 15,0-7 1-15,-1 8 0 0,-1-2-1 0,4-5 1 16,-2 7 2-16,0-5-2 0,3-1-1 15,-3 1 1-15,3-1-2 0,0 1-1 16,0-3-1-16,0 2 2 0,0-2 1 16,0 0 1-16,6-3 2 0,-2 2-2 15,5-3 1-15,-3 0 1 0,8-2-1 16,2-1 1-16,3-2-2 0,4 0 2 0,-1-2-2 16,1-3-1-16,-3-2 0 15,-1-1-1-15,0-1 2 0,-5 0 0 0,1 0 1 16,-2-3 2-16,-2-2-2 0,-2 0 1 15,-2-2 0-15,0-4 1 0,-1 0 0 16,0-1-1-16,-3-3 2 0,0 1 2 16,-3-2-1-16,0 0-4 0,0-1-2 15,0-1-2-15,0 0 1 0,0-2 3 16,0 0-2-16,-3-1 4 0,0 5-3 16,3 5 0-16,-3 1 4 0,3 6-3 0,0-1 4 15,-1-2 1-15,1 4 1 0,0-2 2 16,0 8 1-16,0 2 3 0,0-3-1 15,0 2-1-15,0-1-1 0,0 1-3 16,0 5-2-16,0-2-1 0,0 2-2 16,0-1 0-16,0-1-1 0,0 1 0 0,0 0-4 15,0 1 0-15,0-2 0 0,0 2 1 16,0 0 2-16,0 0 2 16,0 2 1-16,0 10-1 0,1-1 2 15,-1 9-2-15,0-1 2 0,0 2 2 0,3 7-4 16,-3-3 3-16,0 0-2 0,3 0-2 15,-2 0-1-15,1-2-1 0,1 4 0 16,0-2-2-16,0-2 0 0,2 3-1 16,-2 1 2-16,3 2-2 0,0 1 1 15,0-1-4-15,-2 0 0 0,3-3-4 0,-1-2-2 16,0-3-5-16,-2-1-3 0,2-6-7 16,-2-1-16-16,2-3-22 0,1-1-23 15,-1 1-38-15</inkml:trace>
  <inkml:trace contextRef="#ctx0" brushRef="#br0" timeOffset="205647.5403">7393 16211 187 0,'0'0'40'0,"0"0"-2"0,0 0-4 16,0 0-6-16,0 0-6 0,0 0-3 15,-23-79-1-15,19 67-4 0,1 1 0 16,-1 1-1-16,-2-1-3 0,1 2 0 16,-3 0-4-16,-2-2 0 0,1 6-2 0,-5-2-1 15,-1-1-2-15,-1 3-1 0,0 1 0 16,-1 1 1-16,7 2 2 16,4 0 1-16,-7-1-2 0,7 2 1 15,-7 0-3-15,3 0 0 0,-3 0-2 0,-1 4-1 16,1 3-2-16,-6 6 1 0,7-1-2 15,2 4 4-15,-1 0 1 0,-1 2 1 16,5 4-1-16,-3-1 0 0,1 0-1 16,2 2 1-16,1-1 0 0,-1-6 1 15,4 1-1-15,3 1-1 0,-3-6 0 0,3 8-1 16,0-3 2-16,3-2 0 0,5 3 0 16,-2-6 0-16,3-3 0 15,5-3 1-15,2-1-1 0,6-1 1 16,0-1-1-16,1-3-2 0,0 0-1 0,3-7-1 15,1-1-2-15,-1-1-3 0,1-2-1 16,-1-2-5-16,-2-2-1 0,-1-2-3 16,-2-5 0-16,-1-2 0 0,-3-2 3 15,-2-1-2-15,-5 0 3 0,3-2 2 16,-6 1 3-16,-1 1 3 0,-3 0 2 0,-2 1-1 16,-1-1-8-16,0 2-4 0,0 2-7 15,-4-2-12-15,-2 1-5 0,3 2-4 16</inkml:trace>
  <inkml:trace contextRef="#ctx0" brushRef="#br0" timeOffset="205883.234">7425 15788 106 0,'0'0'26'16,"0"0"-2"-16,0 0-6 0,0 0 0 16,0 0-1-16,0 0 3 0,0 0 3 0,0 0 2 15,0 0-1-15,0 0 1 0,-10-2-2 16,10 8-2-16,-3 6-2 0,3-3-2 15,0 4 1-15,0 5-6 0,0 0-2 16,0 4-3-16,0 1-3 0,3 2 2 16,1 0-2-16,-1 5-3 0,0-2-3 0,0 4-2 15,2 3-1-15,-4-1-1 16,2 2-2-16,4 2-2 0,-4 0-7 0,1 0-9 16,1-3-26-16,-1-2-26 15,2-1-35-15</inkml:trace>
  <inkml:trace contextRef="#ctx0" brushRef="#br0" timeOffset="206360.714">7285 16093 59 0,'0'0'19'0,"0"0"2"0,0 0 0 16,-93-2 6-16,73 2 0 0,6 0-5 16,-1-2 0-16,-5 2-8 0,1-1-9 0,0 1-4 15,-1 0-11-15,4 0-9 16,-4 5-14-16,-2 6-38 0</inkml:trace>
  <inkml:trace contextRef="#ctx0" brushRef="#br0" timeOffset="230441.7068">5717 3962 42 0,'0'0'1'0,"0"0"-5"15,0 0-7-15,0 0 0 0,0 0 4 16,-23-84-2-16,22 78 8 0</inkml:trace>
  <inkml:trace contextRef="#ctx0" brushRef="#br0" timeOffset="230683.017">5613 3898 42 0,'0'0'12'16,"0"0"-5"-16,0 0-4 0,0 0 0 15,0 0-3-15,0 0 1 0,0 0-1 16,0 0 0-16,0 0 1 0,0 0-2 0,-7-9 3 16,4 2 0-16,3 2 0 0,0 0 0 15,0 5 1-15,-1-2-1 0,1 2 2 16,0-1-4-16,0-1 1 15,-2 1-1-15,2-1-1 0,0 1-4 0,0 0-18 16,0-1-17-16</inkml:trace>
  <inkml:trace contextRef="#ctx0" brushRef="#br0" timeOffset="231804.292">5591 3768 80 0,'0'0'19'0,"0"0"-6"15,0 0-1-15,0 0-1 0,0 0-2 16,0 0 1-16,0 0-2 0,0 0-1 16,0 0-1-16,0 0-2 0,9-7-1 15,-7 7-2-15,-2 0 0 0,0 0 1 16,1 0-2-16,-1 0 1 0,0-1 0 0,0 1 1 16,3 0 2-16,-3 0 1 0,0 0 1 15,0 0 1-15,0 0 0 0,0 0 0 16,3 0 0-16,-3 0-1 0,0 0-3 15,0 0 1-15,0 0-3 0,3 0 3 16,-3 0-2-16,1 0 0 0,1 0 0 0,2 1-1 16,0 4 0-16,2 2 0 15,0 0 3-15,1 0 0 0,3 2 2 16,-1-3 1-16,1 4-1 0,-1-3-1 16,1-1 2-16,0 1-1 0,2 0 1 0,-1-1 0 15,-1-1 4-15,2 3-6 0,-1 1 3 16,-3-2-3-16,3 1-1 0,2 0-1 15,-1 0-2-15,1-1 1 0,-3 1-3 16,2 1 7-16,-1 0-6 0,7 3 2 16,-3-1 0-16,0-1-3 0,1 0 1 0,-2 0-1 15,-2-3-1-15,-2 0-1 0,2 1-1 16,-4-3-1-16,4 2 0 16,-5-3 4-16,3 1 0 0,-1-1 1 15,-2 1 5-15,9 1-1 0,-9-2 2 0,8 4 0 16,-1-3-5-16,-7-2 0 0,6 3-1 15,-3-3 0-15,-1 0 1 0,7 2-1 16,-3 0 0-16,7 2 2 0,-2-3-2 16,0 3 0-16,-3-2 0 0,5 1-2 15,-1 2 2-15,-3 1 0 0,1 0-1 0,2 2 2 16,0 0-1-16,-1 1 0 0,0 1 0 16,-1 1-1-16,1 0-1 0,-1 2 2 15,-4-1 0-15,4-1-2 0,-5 1-1 16,2-3 0-16,-1 2 1 0,-1-2 2 15,2 0 1-15,1 0 0 0,2 1-1 16,2-3 0-16,-2 2 0 0,2-2 0 16,0-2 0-16,-2 2 1 0,1-1-1 15,-4-1 1-15,5-1-1 0,-9-1 0 16,3 0 0-16,1 2 0 0,0-2 0 0,3 4 0 16,-4-1 0-16,4 1 0 0,-2 0 4 15,-1 1-4-15,-2 1 2 0,1-2-3 16,-3-2 2-16,0 1-1 0,0-1-1 15,0-2 1-15,2 2 0 0,-5-4 0 16,3 2 0-16,-1-1 1 0,1 0-1 16,1 0 1-16,-2-2-1 0,0 2 0 0,2-2 0 15,-2 0-1-15,-3-2 1 16,-2 1-1-16,-4-2 1 0,0 0 0 16,0 0 0-16,2 0 1 0,-1 1 0 0,1-1 1 15,-1 0 1-15,2 2 0 0,-2-2-2 16,1 0-9-16,-2 0-16 0,0 0-17 15,1 2-21-15,-1-2-28 0,0 0-48 16</inkml:trace>
  <inkml:trace contextRef="#ctx0" brushRef="#br0" timeOffset="233246.4482">6695 4271 3 0,'0'0'4'0,"0"0"-2"0,0 0-2 15,0 0 1-15,0 0 1 0,0 0 5 16,0 0 11-16,0 0 6 0,0 0 8 0,0 0 4 16,-1-37-2-16,1 35 2 0,0 0-3 15,0 1 2-15,0-1 1 0,0 0 2 16,0 1-4-16,0 0-4 0,-3-5-4 15,1 1-4-15,1 0-2 0,-1 1-2 16,2 4 1-16,-1-1-5 0,1 1-2 16,0-2-2-16,-2 0-2 0,2 0-1 15,-1 2-5-15,1-1 0 0,0 1 0 16,-3-2-4-16,3 2-1 0,0 0 0 16,0 0 0-16,0 0 0 0,0 0 1 0,0 0 2 15,0 5 0-15,0 8 0 0,4 3 1 16,1 1 0-16,1 6 0 0,-1-1-1 15,2-2 0-15,-1 1 0 0,2 2-1 16,-4 0 1-16,6 1-1 0,-3 0 2 16,2 2-2-16,-2 0 1 0,3 0 2 0,-4 0-3 15,4-1 2-15,0 0-3 0,-3-3-4 16,2 0 1-16,0-2 0 16,-2-7 0-16,0-1 2 0,-1-4-2 15,0-1-1-15,0 1 2 0,2-3 2 0,-2-1 1 16,0-1 1-16,3-3-1 0,-2 0 1 15,0 0-2-15,3 0 2 0,-5 0 3 16,-1 0 0-16,-4 0 2 0,0 0 0 16,0 0 0-16,0 0-3 0,0-3 0 15,0 2 1-15,0 0-2 0,0-3 1 0,-3 0 1 16,0 0 1-16,0 3 1 0,-3-1-1 16,2 2-2-16,-2-1-3 0,-7 0 1 15,6 1 0-15,3 0 2 0,-2 0 0 16,6 0 0-16,-7-2-2 0,1 2 0 15,0-1-2-15,-4-1-2 0,3 2 1 16,-5-3-3-16,-1 1 2 0,3 1 1 16,0-1-1-16,4 2 0 0,-7 0 2 15,6 0 1-15,-3 0-1 0,-3 0 1 16,0 0 1-16,-6 0-1 0,0 3 1 0,-1 4 0 16,-2-3 0-16,5 2-1 0,-2 0 2 15,0-1-1-15,-1 1-1 0,3 0 2 16,2-2-2-16,-2 2 4 0,4-2 0 15,1-1 0-15,-2 1 2 0,5-1-3 16,5-1 0-16,-6-1 1 0,4 1-2 16,3-1-1-16,-1 1 2 0,4-2-2 15,-2 0 0-15,2 0 0 0,-1 0-2 16,-1 1 1-16,1-1 1 0,-1 0-1 16,1 0 1-16,-1 2-1 0,1-2 0 0,-2 0 0 15,3 0 2-15,-1 0 0 0,1 0 1 16,-3 0 0-16,3 0 0 0,0 0-2 15,0 0 2-15,-3 0-4 0,3-3 1 16,-1-3 1-16,1-6-1 0,0-5 0 16,0 7 2-16,0-7-2 0,1 0 1 0,9 1 0 15,-1-8 0-15,1 3 0 16,1-1-2-16,-2-3 1 0,1 2-3 16,-1-1 5-16,2-2-1 0,-2 2 1 15,0-2 0-15,1-1 0 0,-1-1 0 0,-2 0-1 16,3-2 1-16,-3 3-1 0,-1 2 1 15,3 2 0-15,-5 6-1 0,2 2 1 16,-5 5-1-16,-1 4 1 0,3 2 1 16,-3 4-2-16,0-1 0 0,0 1 0 15,0-2-2-15,0 0 0 0,0 1 0 0,0 0 0 16,3 0 0-16,-3-1 0 0,0 0 0 16,0 1 1-16,0-1-1 15,0 0 1-15,3 1-1 0,-3 0 2 0,0 1 0 16,0-2 0-16,0 2 2 0,0-2-2 15,0 2 1-15,0-1 1 0,0 1-4 16,0-2 4-16,0 2-1 0,0 0-1 16,1-2 0-16,-1 2 0 0,0 0 0 15,0 0 0-15,0-1 0 0,0 1 1 16,0 0-1-16,0 0 0 0,0 0 1 0,0-1-1 16,0 1 0-16,0 0 0 0,0 0 0 15,0 0 0-15,0 0 0 0,0 0-1 16,0 0-1-16,0 0-1 0,0 0 1 15,0 0 0-15,0 0-2 0,0 0-1 16,0 0 0-16,0 0 1 0,0 0-1 16,0 0 3-16,0 0 0 0,0 0-2 15,0 0-2-15,0 7-4 0,0-1-6 16,0 5-20-16,0 1-26 0,0 1-20 16,2-1-27-16,1 0-29 0</inkml:trace>
  <inkml:trace contextRef="#ctx0" brushRef="#br0" timeOffset="233416.1422">6705 4218 186 0,'0'0'32'15,"0"0"4"-15,0 0-6 0,0 0-11 0,-19 82-15 16,12-63-18-16,1 3-21 0,5-7-68 15</inkml:trace>
  <inkml:trace contextRef="#ctx0" brushRef="#br0" timeOffset="233800.8027">6653 4556 198 0,'0'0'-2'15,"0"0"-2"-15,0 0-4 0,0 0 0 16,0 0 2-16,0 0 1 0,0 0-8 15,0 0-21-15,0 0-34 0</inkml:trace>
  <inkml:trace contextRef="#ctx0" brushRef="#br0" timeOffset="234028.8978">7464 5103 176 0,'0'0'32'16,"0"0"-3"-16,0 0-2 0,0 0-3 16,0 0 0-16,0 0-8 0,0 0-6 15,0 0-12-15,0 0-15 0,-52-79-29 16,48 75-61-16</inkml:trace>
  <inkml:trace contextRef="#ctx0" brushRef="#br0" timeOffset="248622.454">25049 15777 41 0,'0'0'14'0,"0"0"5"16,0 0 2-16,0 0 4 0,0 0 0 15,0 0-2-15,0 0 3 0,0 0 0 16,0 0 1-16,-3-14-1 0,1 13-5 15,2 0-2-15,0-1-5 0,-1 2-4 16,1-2-3-16,0 2-5 0,-2-1 1 16,2 1-2-16,0 0 0 0,-1 0-2 15,1 0 1-15,0 0 2 0,-2 0 2 16,1 12 3-16,-1-1 1 0,1 9-4 16,-1 0 3-16,2 0-2 0,0 6-6 0,0-2 3 15,0-8-3-15,0 2 2 0,0-2 0 16,0-3-2-16,3 3 2 0,-1-5-3 15,-1-1 2-15,1 3 0 0,-2-9 1 16,1 2-1-16,-1-6 1 0,0 0 1 16,0 0 1-16,0 2 2 0,2-1 7 0,-2 1 10 15,0 1 7-15,0-3-2 16,0 0-3-16,0 0-13 0,0 0-5 16,0-6-3-16,0-8 1 0,0-7-1 15,0-1-2-15,-3-6 1 0,1 3 2 0,-2-2 1 16,1 1-3-16,-3 2 1 0,-1 1-3 15,1-1 4-15,-1 3 0 0,0 1 1 16,0 5 0-16,2 1-2 0,1 5 0 16,3 5 1-16,-4-6-3 0,4 6 1 15,-1 0-1-15,1 0-1 0,1 4 0 0,-2-1-1 16,2 1 1-16,0-2-3 0,-1 2 0 16,1 0 1-16,0-3-1 15,0 0 1-15,0-1 1 0,9-1-1 16,6-2-1-16,0 1-2 0,8-2 3 0,-2 2-1 15,2 1 2-15,3 0 2 0,0 1-1 16,-1 0-1-16,3-1-2 0,-3 2-2 16,2 0-3-16,1 2-4 0,-1-1-5 15,1 2-7-15,-3-1-2 0,-5 1-3 16,-2 0-14-16,1 0-18 0,-7 0-15 0,5 0-23 16,-7 3-37-16</inkml:trace>
  <inkml:trace contextRef="#ctx0" brushRef="#br0" timeOffset="248845.5224">24949 15930 330 0,'0'0'43'0,"0"0"-18"0,0 0-9 16,0 0-5-16,0 0-6 0,0 0 2 15,0 0-2-15,81-1-4 0,-45-3 1 16,1-3-2-16,3 1-5 0,0 0 1 16,-1 0-8-16,2 1-8 0,-3 1-25 0,1 4-28 15,-4-2-48-15</inkml:trace>
  <inkml:trace contextRef="#ctx0" brushRef="#br0" timeOffset="249180.0981">25828 15867 447 0,'0'0'20'0,"0"0"3"0,0 0-6 15,0 0-2-15,0 0-8 0,0 0-5 16,0 0-2-16,0 0-3 0,0 0-1 0,19-84-3 16,-2 77-1-16,1 3 1 0,3-2-2 15,1 3-1-15,-6 2-3 0,2 0-5 16,-4 1-4-16,-2 0-16 0,2 0-20 15,-3 0-21-15,-1 4-22 0,-5 5-53 16</inkml:trace>
  <inkml:trace contextRef="#ctx0" brushRef="#br0" timeOffset="249363.1783">25722 16096 228 0,'0'0'84'0,"0"0"-9"0,0 0-25 0,0 0-20 16,0 0-10-16,0 0-6 0,0 0-6 16,84-34-4-16,-58 24-4 0,3-4-4 0,4 2-7 15,2 0-6-15,1 0-14 16,-1-2-43-16,1 2-35 0,-4 0-136 16</inkml:trace>
  <inkml:trace contextRef="#ctx0" brushRef="#br0" timeOffset="249743.2267">26225 15607 439 0,'0'0'37'15,"0"0"-11"-15,0 0-10 0,15-77-5 16,-5 62-4-16,5 1-3 0,1 3-3 16,1 2 0-16,-4 3-1 0,3 3-1 15,0 1-2-15,-2 2 0 0,4 0-1 16,-1 2 1-16,-4 6 3 0,6 2 0 0,-6 4 0 16,-2 2 0-16,-2 2 0 0,-3 2 0 15,-3 4 0-15,-3 1 0 0,0 1 1 16,-9 1-2-16,-3 0 1 0,-5 2 0 15,-1 0 0-15,-2 0 1 0,0-2-2 16,0 1 3-16,0-6-6 0,1 0-3 16,4-4-2-16,5-5-6 0,3-6 0 15,4 2-5-15,3-4-3 0,-1-1-17 16,1 5-14-16,0-6-17 0,13 1-19 16,4-2-31-16</inkml:trace>
  <inkml:trace contextRef="#ctx0" brushRef="#br0" timeOffset="249995.1108">26632 15513 376 0,'0'0'65'0,"0"0"-17"16,0 0-9-16,0 0-13 0,0 0-11 15,0 0-9-15,0 0-4 0,0 0-4 0,0 0 0 16,0 0 0-16,27-30 1 0,-19 35 0 15,0 9-1-15,5 4-1 0,-6 2 0 16,-1 3 3-16,-1 3-2 0,-2 0 0 16,-3 3 1-16,0-1-4 0,0 2 0 15,-6 2-1-15,-3 0-5 0,-4 3-7 0,-1 0-20 16,-4-1-32-16,2 1-33 0,-1-6-60 16</inkml:trace>
  <inkml:trace contextRef="#ctx0" brushRef="#br0" timeOffset="250202.6352">26292 16336 512 0,'0'0'40'0,"0"0"-7"0,0 0-9 16,0 0-6-16,-10-81-5 0,10 63-6 15,2 1-5-15,4 3-6 0,0 4-5 16,3-4-11-16,-3 7-28 0,4 4-70 16,6 0-105-16</inkml:trace>
  <inkml:trace contextRef="#ctx0" brushRef="#br0" timeOffset="250399.6986">26730 16209 561 0,'0'0'3'0,"0"0"-3"0,0 0-3 15,0 0-6-15,0 0-23 0,0 0-80 0,0 0-157 16</inkml:trace>
  <inkml:trace contextRef="#ctx0" brushRef="#br0" timeOffset="251236.1223">27862 15952 300 0,'0'0'45'0,"0"0"-8"0,0 0-8 16,2-84-11-16,2 65-7 0,1 0-1 0,2 4-7 15,1 0 2-15,3 1-1 0,2 4-3 16,-3 2 1-16,3 1-2 0,-1 0 0 15,-1 3-2-15,2-2 1 0,-3 3 1 16,-6 1-3-16,1 0 2 0,-1 2-1 16,2 0-2-16,3 0 2 0,1 0-1 0,-3 7 1 15,-1-1 0-15,-2 3 1 16,-1 0 1-16,0 4 3 0,-3 6-2 16,0-1 3-16,0 7-3 0,-7-5 0 15,2-1 2-15,1-6-5 0,-2 1 2 0,0 0 0 16,3-5 0-16,-2 0 0 0,3-5 3 15,2-4 0-15,0 0 1 0,0 0 5 16,0 2 3-16,0 0 7 0,0-1 1 16,0 1-1-16,0-2 0 0,0 2-6 15,0-2-5-15,3-5 1 0,9-5-3 0,-1-4 0 16,2-2 1-16,-1 0 0 0,0-3 0 16,-1 1-4-16,1-4 5 0,-1 1-7 15,2 0 3-15,-3-3-2 0,3 1-1 16,-3 0 2-16,-1 1-2 0,1 1 1 15,-1 1-1-15,-5 6 0 0,2 1 0 16,-3 3-1-16,0 0 1 0,2 0-1 16,-3 6 0-16,-1-1 1 0,-1 5-1 15,0-1-1-15,0 1-2 0,0-2-1 16,2 2-2-16,-2 0 1 0,0 0 1 0,-3 5 0 16,-7 9 1-16,0 5-1 0,-1 4 0 15,2 3-1-15,1-1 1 0,2 3-2 16,4-2 1-16,2-2 4 0,0 0-5 15,5 1 3-15,7-4-7 0,5-1-1 16,5-4 0-16,4-1-2 0,7-1 0 16,3-4-5-16,1-5-1 0,0-2-2 15,-2-2-4-15,-3-1-18 0,-5 0-21 16,-2-4-26-16,-2-1-39 0</inkml:trace>
  <inkml:trace contextRef="#ctx0" brushRef="#br0" timeOffset="251450.2636">28658 15799 430 0,'0'0'59'0,"0"0"-15"0,0 0-15 15,0 0-13-15,0 0-7 0,0 0-7 0,0 0-3 16,0 0-5-16,0 0-4 0,0 0-5 15,48-20-16-15,-33 20-24 0,0 0-41 16,-1 2-51-16</inkml:trace>
  <inkml:trace contextRef="#ctx0" brushRef="#br0" timeOffset="251627.7686">28733 16032 484 0,'0'0'55'0,"0"0"-11"16,0 0-15-16,0 0-10 0,0 0-6 16,0 0-4-16,0 0-5 15,0 0-1-15,0 0-3 0,0 0-3 0,81-9-2 16,-45 3-6-16,2 1-14 0,-2 2-43 0,-1 1-100 16,-2 1-119-1</inkml:trace>
  <inkml:trace contextRef="#ctx0" brushRef="#br0" timeOffset="253091.0516">29906 15694 117 0,'0'0'27'0,"0"0"-2"16,0 0-2-16,0 0 3 0,0 0 3 15,0 0 8-15,0 0 2 0,0 0-4 16,-35-79-4-16,32 76-6 0,-3-4-6 16,3 4-4-16,-1 1-6 0,1 0-4 0,-4 2-4 15,-3 0 1-15,-7 6-2 0,-4 5 0 16,3 4 0-16,-1 3-3 16,3 2 3-16,0 3 0 0,1 2-3 15,1 1 3-15,1 4 3 0,3-7-2 0,1 5 3 16,4-4-4-16,2 1-1 0,1-2 0 15,2-1-1-15,0-1 1 16,0-2-1-16,0-4 0 0,6-3 1 16,0 1-1-16,-1-4 2 0,3 2 0 0,-3-5 1 15,3-2 2-15,-1 1 0 0,-3-3 3 0,6-2 1 16,-1 0 0-16,2 0 4 0,3-7 3 16,-4-3-1-16,0-2-2 0,-3 0 1 15,-1-2-2-15,-3 5 0 0,-3-4 0 16,0 3-1-16,0-3-1 0,0 4-4 15,-3-1-3-15,-3 2-5 0,-1 2-5 16,-2 0-8-16,-2 6-7 0,-6 0-15 16,0 5-34-16,-4 8-42 0,6 4-69 15</inkml:trace>
  <inkml:trace contextRef="#ctx0" brushRef="#br0" timeOffset="253964.0861">30237 15827 303 0,'0'0'48'0,"0"0"-16"0,0 0-12 0,0 0-8 16,0 0-5-16,0 0-4 0,0 0-1 16,0 0 0-16,0 0-4 0,-61-30-1 15,47 34 2-15,-4 6 3 0,3 3-3 0,1 1 6 16,0 2-5-16,3-2-2 0,3-2 0 16,-2 3 0-16,4-3 0 0,1-2 0 15,-1 5 0-15,3-4 1 0,1-5-1 16,1 6 0-16,1-6 0 0,0 4 0 15,0 2 2-15,4-4 0 0,1 0 2 16,2-4 0-16,3 1 1 0,-1-5 3 16,1 1 2-16,1-1 0 0,2-1 0 15,-1-7 2-15,4-3 0 0,-7 4 2 16,-1-5 0-16,1 0 2 0,-2-2-2 0,0 1-1 16,-1-1-1-1,0-2-1-15,-2 6-1 0,1-7-2 0,-1 2-2 16,-1 5-5-16,3-6 4 0,0 4-5 15,-2 3 3-15,0 2-1 0,2 0-2 0,-3 4 1 16,0 1-3-16,6-3 0 16,-4 3-1-16,-1 1 1 0,5 1 0 0,0 0 1 15,1 1-1-15,0 7 1 0,-1 1-1 16,-5 0 6-16,3 6-4 0,-1 1 4 16,-2 0-2-16,2 7-2 0,-1-2 2 0,-1 0 0 15,3-1-1-15,-1-2 0 0,-2-4 0 16,1-1 0-16,2 1-2 0,1-1 3 15,0-1-1-15,2-2 0 16,1-2 0-16,-3-4 1 0,5 1 0 0,4-5 0 16,1 0 1-16,5-5 0 0,-2-4 1 15,-2-4 6-15,0-1-6 16,-1-4 7-16,-4-2-2 0,-3-1-1 0,-1-2 1 16,-2-2-1-16,-6 0-1 0,-2-2-3 15,0 0 0-15,-8 4-2 0,-7 0 0 0,1 1 0 16,-5 5-2-16,0 2-7 15,-2 7-3-15,-3 4-13 0,-1 4-15 16,-4 5-44-16,-2 10-63 0,1 5-99 0</inkml:trace>
  <inkml:trace contextRef="#ctx0" brushRef="#br0" timeOffset="254764.2193">30933 15819 282 0,'0'0'34'0,"0"0"-9"0,0 0-13 15,0 0-6-15,0 0-5 0,0 0 2 16,0 0-3-16,0 0-3 0,0 0 3 15,0 0 3-15,0 32-6 0,-3-20 6 16,0 4-3-16,0-6 0 0,-3 6 0 16,3-8 0-16,-1 1 0 0,1-1 0 0,-1-4 1 15,-1 5 1-15,3-7-2 0,-1 2 4 16,1 1 0-16,2-5 4 16,-1 0 9-16,1 0 9 0,-2 0 5 15,1 1-1-15,-1-1-3 0,2 0-10 0,-1 0-4 16,1 0-2-16,0-12-4 0,0-4-3 15,1-4 0-15,7 2-2 0,2 1 0 16,1 0-2-16,1 1-5 0,1 1 4 16,-5 4-5-16,3 2 2 0,-4 4 1 15,3 0-4-15,-3 0 0 0,-2 4-1 0,3 1 1 16,2 0 0-16,0 7 7 0,5 5-3 16,-4 3 4-16,-5-4-2 0,2 1-1 15,-3 4 1-15,-1 0-1 16,1 2 2-16,-2-4 0 0,-3 2 1 0,0-7 0 15,0 7 1-15,-3-5 1 0,-3-4 0 16,2 1 3-16,0-5 0 0,1 2 2 16,3-5 0-16,-2 0 2 15,-2 0 0-15,-5-2-1 0,0-3-1 0,-1-5-1 16,6 2-2-16,3-4-1 16,1-6-1-16,0 1 0 0,5-4-3 0,5 3-1 15,1 1-1-15,0 4-4 0,-1 3 4 16,0 1-5-16,-1 3 4 0,0 1-1 0,2 3 1 15,0 0 2-15,0 0-2 0,1 2 0 16,2 0 0-16,0 6 5 0,1 5-4 16,-2 1 4-16,-3 2-4 0,-1-2 3 15,2 2-3-15,-5-4 2 0,0 3-7 16,0-1-3-16,-3-3-8 0,4 4-17 16,-3 1-29-16,-1-4-35 15,0-2-38-15</inkml:trace>
  <inkml:trace contextRef="#ctx0" brushRef="#br0" timeOffset="255343.8312">31599 15774 407 0,'0'0'27'16,"0"0"-14"-16,0 0-7 0,0 0-3 0,0 0-3 15,0 0-3-15,0 0 2 0,0 0 4 16,0 0-8-16,0 0 5 0,-46 85-2 16,34-62-3-16,4-1 5 0,-1 0-1 15,-1-3 0-15,4-3-1 0,0-2-1 0,3-7 0 16,2-2 2-16,-1-1 0 0,2-4 3 16,-1 0 5-16,1 0 2 0,0 0-1 15,-2 2 1-15,2-2-3 16,0 0 1-16,0-4 2 0,0-9 0 0,0-4 3 15,0-4-3-15,5 3 4 0,1 2-2 16,1-2 0-16,0 2-5 0,3 0-6 16,-1-4 2-16,0 5-8 0,4 0 6 15,-2 2 0-15,0 5-2 0,-3 2 0 16,1 3-2-16,-5 3 0 0,5 0 0 0,2 0 1 16,-3 0 0-1,0 5 2-15,-1 4 0 0,1 4 5 0,-5-2-4 16,1 6 5-16,-3-1-4 0,1-5-2 15,-2 7 3-15,0-3-2 0,-2-5 2 0,-3 3 0 16,2-3 0-16,0-7 1 0,1 1 0 16,2-4 4-16,0 0 5 0,0 0 5 15,0 0 0-15,-1 1-2 0,-1-1-4 16,0-1-6-16,2-10-1 0,0-1-1 16,0-5 0-16,5 1-3 0,3-1 0 0,5-3-6 15,0 3 3 1,-3 7-5-16,0 2 2 0,0 4 0 0,-1 4-1 15,4 0-1-15,1 7 2 0,2 11 7 16,1 4-5-16,-3 6 3 0,-2 4-6 0,-4 5-7 16,-7 4-14-16,-1 3-41 0,-6 6-49 15,-9 1-151-15</inkml:trace>
  <inkml:trace contextRef="#ctx0" brushRef="#br0" timeOffset="255833.0916">29100 16740 363 0,'0'0'64'16,"0"0"-16"-16,0 0-11 0,0 0-16 16,0 0-8-16,0 0-6 0,0 0-5 15,0 0 0-15,90-63-1 0,-61 56 0 16,3 0-1-16,1 1 0 0,3 0-1 16,-1 0-1-16,1 4-1 0,-1-3-6 0,-1 3-2 15,-2 1-3-15,-2 1-7 0,-1 0-12 16,-10 0-41-16,0 8-28 0,-7-6-55 15</inkml:trace>
  <inkml:trace contextRef="#ctx0" brushRef="#br0" timeOffset="255980.1053">29171 16873 388 0,'0'0'54'16,"0"0"-15"-16,0 0-13 0,0 0-11 15,0 0-8-15,0 0-5 0,0 0-1 16,0 0-4-16,88-51-1 0,-51 41-5 16,3 0-5-16,3 3-6 0,4 0-16 15,5 2-26-15,-2 1-41 0,5 2-49 0</inkml:trace>
  <inkml:trace contextRef="#ctx0" brushRef="#br0" timeOffset="256675.8631">30205 16741 327 0,'0'0'37'0,"0"0"-11"0,0 0-6 0,0 0-7 16,0 0-3-16,0 0-1 0,0 0-3 16,0 0-1-16,0 0 0 0,-17-6-1 15,17 4-3-15,-2 1-1 0,2 1 0 0,-1 0-1 16,0-3 1-16,-1 3-3 0,1-2 2 16,-1 2 0-16,1 0 1 0,-1 0 0 15,1 0 1-15,-1 0 1 0,1 0 3 16,-1 0 1-16,1-2 6 0,1 2 6 15,-2 0 1-15,2-1 1 0,-2 1-5 16,2 0-5-16,0-2-4 0,0 0-2 16,0 0-1-16,0 1-1 0,0-5-1 15,0 0 0-15,0 1-1 0,0 2-1 16,0 3 1-16,0-3-4 0,0 3-2 0,0 0-4 16,0-1-1-16,0 1 0 0,0 0 0 15,0 0-2-15,0 0-7 0,0 4-15 16,2 8-12-16,0 1-36 0,5 5-22 15,-1-8-60-15</inkml:trace>
  <inkml:trace contextRef="#ctx0" brushRef="#br0" timeOffset="257129.6492">30683 16554 429 0,'0'0'49'0,"0"0"-9"16,0 0-13-16,0 0-10 0,0 0-6 0,0 0-4 15,0 0-5-15,0 0-1 16,0 0-3-16,0 0-1 0,-18-48 0 0,7 48 0 16,-6 6 1-16,-3 7 1 15,1 7-3-15,1-3 0 0,-1 2 1 0,1 2-1 16,1 0 2-16,4 0-2 0,0-2 2 15,5 1-2-15,2-6 0 0,1 2-1 16,4 3 3-16,1 1-1 0,0 3 0 16,0-1 0-16,3-2-1 0,0-7 2 15,1 1 0-15,3-2 0 0,-2-3 2 0,5 2-1 16,-4-3 1-16,1-5 2 16,2 1-1-16,2-4 3 0,5 0 1 0,0 0 1 15,1-7 0-15,1-7 1 16,-7 0 1-16,1-4-1 0,-5 6 4 0,-3-2-2 15,-1 4 0-15,-3-1 0 0,0 0-3 16,0 1 1-16,-7-1-6 16,-5 2-4-16,-6 2-5 0,-3 4-3 15,-1 3-3-15,-2 0-7 0,1 8-20 0,-5 5-57 16,4 5-50-16,2 0-117 16</inkml:trace>
  <inkml:trace contextRef="#ctx0" brushRef="#br0" timeOffset="257971.2545">31067 16697 268 0,'0'0'59'0,"0"0"-7"0,0 0-20 0,0 0-12 15,0 0-6-15,0 0-10 0,0 0-5 0,0 0-2 16,0 0-4-16,-3-20 0 0,3 20 5 16,0 0-3-16,0 0 3 15,0 0-1-15,0 6 0 0,-1 8 1 0,-2 2 1 16,-3 3 0-16,2-3 0 0,-2-1 0 15,3-4 1-15,-1-2 1 0,-1 2 2 16,2-8 3-16,1 2 6 0,2-5 11 16,-2 0 1-16,2 0 2 0,0 0-6 15,0 0-8-15,0-14-6 0,0-2-1 16,6-6 0-16,3 4-1 0,2-3 0 0,2 3-2 16,2-2-1-16,0 3 2 0,0-1-2 15,1 3-2-15,-2 1 1 16,2 4-3-16,-4 1 0 0,-6 3-1 15,5 3-2-15,-5 3 2 0,6 0-1 0,5 0 3 16,-4 5-2-16,6 3-1 0,-5 2 4 16,-1 4-1-16,-1-1 2 0,-3-1-2 15,-4 1 0-15,-1-2 0 0,-2 1 0 16,-2 6 0-16,0-6 2 0,-2 3 0 16,-5 1-4-16,2-11 5 0,-4 5-1 0,3-4 5 15,3-5 4-15,-1 4 0 0,0-5-1 16,-1 0 2-16,-2-6-1 0,0-5 0 15,2 2-3-15,0-7 0 0,3 0-1 16,2-2-1-16,2-3-2 0,5 2 0 16,1 3 0-16,3 0-1 0,3 4 3 0,-1 0-3 15,-3 3 0-15,5 3-3 0,-7 1-2 16,4 2 1-16,-2 0 0 16,2 3 1-16,-1-1-3 0,-1 1 2 15,5 4 0-15,-2 4 0 0,1 2 3 0,-1-1-3 16,-6-1 1-16,1 3-1 15,-2 1 1-15,1 2 0 0,-2-1-3 16,1 3 1-16,-1-3-2 0,-1 2-5 16,2 1-2-16,-2 0-18 0,-1-1-19 0,0-2-45 15,0 3-39-15</inkml:trace>
  <inkml:trace contextRef="#ctx0" brushRef="#br0" timeOffset="258178.7641">32069 16857 562 0,'0'0'21'15,"0"0"-9"-15,0 0-8 0,0 0-8 16,0 0-15-16,0 0-50 0,0 0-137 15,0 0-78-15</inkml:trace>
  <inkml:trace contextRef="#ctx0" brushRef="#br0" timeOffset="263022.966">25319 17025 171 0,'0'0'58'0,"0"0"-2"0,0 0-7 15,0 0-15-15,0 0-4 16,0 0-6-16,0 0-3 0,0 0-4 0,0 0-8 16,0-34-9-16,0 33-7 0,0-1 1 15,0 2-1-15,0 0 4 0,0 0 3 16,0 13 0-16,0-1 0 0,0 8-3 16,0-2 1-16,0-5 1 0,0 7 0 15,1-2 2-15,-1-4-1 0,3 5 1 0,-1-8-2 16,1 1 1-16,-2-1 0 0,3-2-1 15,-2 3 1-15,1-4 1 0,-2 2 15 16,0-6-14-16,1 1 3 0,-2-5 7 16,0 0 8-16,0 0 5 0,0 0-3 15,0 0-3-15,0-7-26 0,-4-5 12 0,-2-6 0 16,-3-2 0-16,2 0 1 16,0-1-2-16,1 0 0 0,-1-2-1 15,1 0 0-15,2 0 2 0,1 7-1 16,1-3-1-16,1 1 2 0,1 4-3 0,0-2-1 15,0 2 0-15,0 4-2 0,0-1 0 16,0 0-1-16,4 2-2 0,2-1 1 16,3-1-2-16,-1 5 1 0,5-1 1 15,5 4 1-15,-4-2-1 0,3 1 1 16,0 2-2-16,0 2-1 0,-7 0-3 0,10 0-5 16,-4 0-12-16,1 2-17 0,5 7-14 15,-9-6-28-15,0 7-13 0,-1-3-19 16</inkml:trace>
  <inkml:trace contextRef="#ctx0" brushRef="#br0" timeOffset="263252.7898">25294 17177 374 0,'0'0'72'0,"0"0"-17"0,0 0-18 16,0 0-14-16,0 0-8 0,0 0-10 0,0 0-3 16,0 0-4-16,0 0 0 0,-4-17 1 15,26 8-4-15,5 0 0 0,3 3-4 16,4-2-7-16,0 2-18 0,1 3-37 16,1-1-57-16,1 2-94 0</inkml:trace>
  <inkml:trace contextRef="#ctx0" brushRef="#br0" timeOffset="263516.9756">25864 17060 442 0,'0'0'42'16,"0"0"-16"-16,0 0-12 0,0 0-8 16,0 0-5-16,0 0-3 0,0 0-4 15,0 0-2-15,0 0-1 0,0 0-2 16,46-43-3-16,-22 43-5 0,-1 0-7 0,-2 0-10 16,0 3-12-16,-4-1-23 0,-1 2-8 15,-3-1-20-15</inkml:trace>
  <inkml:trace contextRef="#ctx0" brushRef="#br0" timeOffset="263691.7743">25844 17260 299 0,'0'0'83'0,"0"0"-19"15,0 0-23-15,0 0-18 0,0 0-13 16,0 0-7-16,0 0-9 0,0 0-16 15,0 0 6-15,88-18-12 16,-56 13-31-16,1-2-45 0,2 1-93 0</inkml:trace>
  <inkml:trace contextRef="#ctx0" brushRef="#br0" timeOffset="264052.0134">26293 16877 459 0,'0'0'38'0,"0"0"-10"16,0 0-13-16,0 0-7 0,0 0-2 15,26-82-3-15,-17 74-2 0,-1 0-1 16,6 1-1-16,-4 3 0 0,2 3-2 0,8 1 0 15,-4 0-1-15,7 3 1 0,-4 7 1 16,-5 4-2-16,2 1 2 0,-4 5-2 16,-1 3 2-16,-4 1-1 0,-2 5 0 15,-5 0-2-15,0-1 4 0,-2 1-3 16,-7 0 2-16,-2-1-2 0,-1-1-1 0,0-3-2 16,0-1 1-16,0-3-1 0,-1-2 0 15,5-6-6-15,-1 1-6 0,4-3 3 16,-1-3-35-16,1 6-9 15,4-11-29-15,-1 3-32 0</inkml:trace>
  <inkml:trace contextRef="#ctx0" brushRef="#br0" timeOffset="264312.0902">26552 16834 396 0,'0'0'40'0,"0"0"-14"16,0 0-10-16,0 0-6 0,0 0-6 16,0 0-3-16,0 0 1 0,0 0-2 15,94-47 0-15,-72 51-3 0,-3 7 2 16,-3 5 0-16,-3 6-3 0,0 2 5 16,-4 3-2-16,-4 4-1 0,-3 1 1 15,-2-2 0-15,0 2 1 0,-7 3 0 0,-4-5-4 16,-3 2-1-16,-2-2-6 0,-1 2-5 15,-1-5 7-15,0 2-38 0,-3-1-27 16,4-2-53-16</inkml:trace>
  <inkml:trace contextRef="#ctx0" brushRef="#br0" timeOffset="264524.1254">26299 17390 470 0,'0'0'53'0,"0"0"-26"0,0 0-6 16,0 0-11-16,0 0-9 0,0 0 7 0,0 0-15 16,0 0-14-16,0 0 6 0,68-70-28 15,-43 70-42-15,1 0-41 0,0 7-128 16</inkml:trace>
  <inkml:trace contextRef="#ctx0" brushRef="#br0" timeOffset="264712.4884">26912 17374 651 0,'0'0'36'15,"0"0"-11"-15,0 0-11 0,0 0-6 0,0 0-5 16,0 0-4-16,0 0-2 0,0 0-10 16,0 0-33-16,-10-25-141 0,12 23-108 15</inkml:trace>
  <inkml:trace contextRef="#ctx0" brushRef="#br0" timeOffset="269791.454">21485 14340 208 0,'0'0'63'0,"0"0"-7"0,0 0-12 15,0 0-9-15,0 0-2 0,0 0-3 16,0 0-6-16,0 0-2 0,0 0-6 16,-21-7-3-16,21 7-3 0,0-1-3 0,0 0-5 15,0-1-1-15,0-2 0 0,10-3 1 16,10 0 0-16,10-4-1 0,7 1 1 15,5 0-1-15,5 1 0 16,1 1 0-16,-2-2 0 0,-2 2-1 0,-3 1 1 16,-1 1-1-16,-3 0 0 0,1 0 0 15,-2 0 0-15,0 1-1 0,-3-1 0 16,1 0-2-16,-3 0 0 0,-3 1-2 16,-2 1 2-16,-9 1-4 0,-1 1-4 15,-6 1-4-15,-5-1-13 0,2 2-22 0,-7 0-25 16,0 0-13-16,0 0-4 0,0 0-15 15</inkml:trace>
  <inkml:trace contextRef="#ctx0" brushRef="#br0" timeOffset="270058.9338">21530 14471 288 0,'0'0'75'16,"0"0"-2"-16,0 0-19 0,0 0-6 0,0 0-12 15,0 0-9-15,0 0-6 0,0 0-4 16,0 0-4-16,0 0 0 0,-36 8-4 16,36-8-3-16,0 0-3 0,0 0-1 15,0 0-1-15,13-4 0 0,9-3 0 16,10-4-1-16,2 0 2 0,7 2-2 0,-2-1 0 16,0 2-2-16,1 0 1 15,-1 0-1-15,0 3 1 0,1 1-1 0,-1 1-2 16,1 0-3-16,-1 2-6 15,-1 0-6-15,-4-1-19 0,0 2-40 0,-11 0-90 16,1 0-119-16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5:08:04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4744 5548 37 0,'0'0'6'15,"0"0"-2"-15,0 0 0 0,0 0 2 0,0 0 1 16,0 0-1-16,0 0-1 0,0 0-1 15,0 0-5-15,0 0 1 0,-16 1 0 16,16-1-2-16,0 0 1 0,-4 0-2 16,4 0-1-16,0 0-1 0,0 0-1 15,-1 0 2-15,1 0 1 0,0 0 2 0,0 0 2 16,0 0 2-16,0 0-3 0,0 0 0 16,0 0 0-16,0 0 1 0,0 0 0 15,0 0-1-15,0 6 4 0,0 0-4 16,1-1 0-16,-1 6 0 0,4-6 0 15,-4 1 0-15,0-1 2 0,0-5-2 16,0 0 1-16,0 0 0 0,0 2-1 16,3 0 4-16,-3-1 3 0,0 0 3 15,0 0-1-15,0 1 1 0,0 0-5 16,0-1 0-16,0 1-1 0,0-2-4 0,0 0-5 16,0 0-10-16,0 0-22 0,0-2-23 15</inkml:trace>
  <inkml:trace contextRef="#ctx0" brushRef="#br0" timeOffset="4950.5996">9428 6824 152 0,'0'0'34'0,"0"0"-7"15,0 0-7-15,0 0-6 0,0 0-3 16,0 0-5-16,0 0-4 0,0 0-3 16,0 0 0-16,-9-3-2 0,8 3 1 0,1 0 2 15,0-1 0-15,0 1 0 0,0 0 0 16,0 0 1-16,3 0 0 16,3 0 0-16,5 0 1 0,8 0-1 15,-2 0 0-15,4 4 0 0,0 1-1 0,2 0 2 16,2-3 0-16,3 1-1 0,2-1 0 15,4-2 1-15,1 0 4 0,1-2 0 16,2-2-1-16,-2-2-11 0,-1 0-7 16,5 0 6-16,-2 0 6 0,1-1 8 15,3 3 5-15,-2-2-8 0,2 0-1 0,-4 0-3 16,-1 0-2-16,-3 0 1 0,-7 0 0 16,2 1 0-16,-13 2 1 15,3 1 1-15,-9 1-1 0,-3 0 1 16,5-1-2-16,-8 2-1 0,0-1-2 0,2 1 1 15,-6 0 0-15,0-2 1 0,0 2-2 16,2 0-3-16,-1 0-10 0,-1 0-13 16,0 0-9-16,0 0-5 0,-1-2-13 15,-7 2-18-15</inkml:trace>
  <inkml:trace contextRef="#ctx0" brushRef="#br0" timeOffset="5383.1367">9434 6911 186 0,'0'0'43'0,"0"0"-5"15,0 0-12-15,0 0-7 0,0 0-9 16,0 0-2-16,0 0-4 0,0 0-4 16,0 0 0-16,0 0 0 0,-16-5 4 0,17 5 2 15,14-3-2-15,9 2 1 0,7-4 0 16,2 2 2-16,3-3 2 0,3 2-1 16,0-2-1-16,0-1 0 15,-1 3 0-15,2-2-2 0,-5 1 0 0,0 2-4 16,-2 1-1-16,0-2-1 0,1 3 1 15,-4-1 0-15,3 2-1 0,-4 0 0 16,-1 0-2-16,-1 0 2 0,-1 0-2 16,-8 0-1-16,2 0 2 0,-10 0-2 15,6 0-2-15,-3 0-2 0,-6 0-2 0,3-1-4 16,-3 1-4-16,-1 0-3 0,1 0-2 16,-7 0 0-16,3-4-8 0,0 1-11 15,3 1-13-15,0-5-21 0</inkml:trace>
  <inkml:trace contextRef="#ctx0" brushRef="#br0" timeOffset="5846.6697">9533 7058 218 0,'0'0'71'16,"0"0"-8"-16,0 0-15 15,0 0-16-15,0 0-9 0,0 0-11 16,0 0-6-16,0 0-2 0,0 0-2 16,0 0 1-16,-11-6 3 0,24 1-2 0,3-2 1 15,11-2-1-15,2 0-3 0,-1 1 2 16,1 2-3-16,-2 0 0 0,-2 1 1 15,2 1 0-15,2-3 2 0,2 4 0 16,-1-4-1-16,6 1-1 0,0 1 0 16,-1 1-1-16,-2 1 0 0,-4 1 0 0,-2-2 0 15,-3 1 0-15,-7 1 0 0,2-1 0 16,-9 3 0-16,-4-1 0 16,0 1 0-16,-6 0 0 0,0-2-1 15,0 2 2-15,1 0 0 0,1 0 0 0,-1 0 3 16,-1 0-1-16,4 0-1 0,-4 0 2 15,3 0-1-15,-2 0-1 0,1 0 1 16,-1 0-2-16,1 0-1 0,-1 0 0 16,1-1-4-16,-1 1-2 0,-1 0-2 15,2 0-8-15,-2 0-18 0,1 0-32 0,1 0-39 16,1 1-45-16</inkml:trace>
  <inkml:trace contextRef="#ctx0" brushRef="#br0" timeOffset="19170.3031">14188 7288 522 0,'0'0'35'0,"0"0"-14"15,0 0-2-15,0 0 0 0,0 0-2 16,0 0-4-16,0 0-4 0,0 0-4 16,0 0-5-16,-3-42 0 0,2 41-4 15,1-1-2-15,-3 0-2 0,3 2-1 0,-1-1 0 16,1 1 5-16,0 3 2 0,0 15 2 16,0 5 1-16,0 8-3 0,0-3-2 15,0-3-3-15,0 2 1 16,0-1 2-16,0 0 5 0,0 1 1 0,0 1-1 15,0-9 0-15,0 1-1 0,0-8 0 16,0-6 0-16,0 2 0 0,0-8 1 16,0 0 4-16,0 0 1 0,0 2 2 15,1-2 2-15,-1 0-2 0,0-4-3 16,0-14-1-16,0-7 0 0,0-8 8 0,0 4 1 16,0-1 0-16,-4 1-3 0,1 0-5 15,0-1-4-15,0 3 2 0,0 7 1 16,0 2 2-16,-1 1 1 0,1 5-5 15,2-5 4-15,-1 7-8 0,-2-2 2 16,3 2 1-16,-1 6-2 0,-1-7 1 0,2 6-1 16,-1 0-2-16,2-1 2 15,0 6-2-15,-1-1 0 0,1 1 0 16,0-1-1-16,0-6-2 0,4 0 1 16,9-4 1-16,8-1 1 0,5 5 1 0,1-1-1 15,2 4-2-15,1 1-3 0,-2 2-4 16,-1 1-4-16,-1 0-6 0,2 0-10 15,1 4-19-15,0 0-35 0,-3 2-43 16,1 3-79-16</inkml:trace>
  <inkml:trace contextRef="#ctx0" brushRef="#br0" timeOffset="19406.6111">14091 7681 413 0,'0'0'30'0,"0"0"-7"16,0 0-10-16,0 0-5 0,0 0-8 15,97-50-9-15,-68 40-3 0,2 3-4 16,5 0-23-16,0 3-57 0,3 0-80 15</inkml:trace>
  <inkml:trace contextRef="#ctx0" brushRef="#br0" timeOffset="19978.7687">14592 7527 640 0,'0'0'39'0,"0"0"-15"16,0 0-10-16,0 0-8 0,0 0-5 15,0 0-2-15,0 0-2 0,0 0-3 16,0 0 2-16,0 0-1 0,-13 11 3 16,13 4 1-16,4 6-1 0,3 2 0 15,-4 1 0-15,0 1 1 0,0-1 1 0,-3-6-1 16,0 0-2-16,0-5-1 0,0-3 0 15,0 3 0-15,0-9 1 0,0 2 1 16,0-6-3-16,0 0-1 0,0 0 0 16,0 1 2-16,0 0 3 0,0 1 1 0,0 0 1 15,0-1 2-15,0-1 1 0,0 2-1 16,0-2-2-16,0-12-1 16,3-5 0-16,-1 0 1 0,-1-2 1 15,-1-3 1-15,0 1 0 0,0-6 0 0,0 1 1 16,-1 3-1-16,-2 5 2 15,1 0 0-15,-1 1-2 0,2 3 1 0,-1-4-2 16,1 8-2-16,1 3 2 0,0-3-2 16,0 5-1-16,0-1 0 0,0-3-3 15,0 6 0-15,7-1 0 0,6-1 0 0,3 5 1 16,4 3 1-16,1 8 2 16,2 4 0-16,1 5 0 0,-1 4-1 15,-1 3 1-15,0 5-1 0,-2 3 2 0,-5 1-1 16,-3 2 1-16,-4-4-1 0,-4-2 1 15,-4-3-1-15,0-3 2 0,-6-6 0 16,-8 0 1-16,-4-2 4 0,-5-1-4 16,-3-3 4-16,-4-3-4 0,3-5-2 15,-4-3 0-15,2-3-4 0,2 0-9 16,2-3-30-16,6-3-96 0,2-5-170 0</inkml:trace>
  <inkml:trace contextRef="#ctx0" brushRef="#br0" timeOffset="20467.5112">15701 7463 561 0,'0'0'48'0,"0"0"-16"16,0 0-13-16,0 0-6 0,0 0-9 16,0 0-3-16,0 0 1 0,0 0-2 15,0 0 1-15,0 0 0 0,42-10-1 16,-26 7-1-16,1 1 0 0,2-1 0 15,1 1 2-15,8-2 0 0,1 1 1 16,1-1 0-16,1-3-3 0,-10 4-2 16,-2 1-3-16,-9 0-5 0,2 2-15 15,3 0-25-15,-6 0-57 0,4 6-70 16,-7 0-105-16</inkml:trace>
  <inkml:trace contextRef="#ctx0" brushRef="#br0" timeOffset="20700.0432">15581 7808 700 0,'0'0'30'0,"0"0"-10"0,0 0-7 15,0 0-6-15,0 0-4 0,0 0-1 16,0 0-3-16,0 0 0 0,0 0-1 15,90-25 0-15,-54 18 0 0,2 1 0 16,2 0-4-16,0 1-5 0,1 0-14 16,-3 2-38-16,-1-1-90 0,-5-1-159 0</inkml:trace>
  <inkml:trace contextRef="#ctx0" brushRef="#br0" timeOffset="23143.2883">17345 7172 301 0,'0'0'71'15,"0"0"-4"-15,0 0-9 0,0 0-15 16,0 0-13-16,0 0-8 0,0 0-3 0,0 0-2 16,0 0-1-16,3-44-2 0,-3 40-4 15,0 4-3-15,0-2-4 0,0 2-3 16,0-2-3-16,0 2-3 0,0-2 0 15,0 2 0-15,0 0 3 0,0 16 4 16,0 6 4-16,0 6-5 0,0 1 6 0,0 1-6 16,0-1 0-16,2-2 1 15,-1-1-2-15,3-3 1 0,-2-6-2 16,1-1 1-16,-2-4-2 0,2-1-2 16,-2 1-1-16,1-6-3 0,1 5-9 0,-2-5-16 15,1-2-26-15,1 6-36 0,0-6-34 16,-2 1-56-16</inkml:trace>
  <inkml:trace contextRef="#ctx0" brushRef="#br0" timeOffset="23632.5842">17620 7222 590 0,'0'0'31'16,"0"0"-8"-16,0 0-7 0,0 0-6 15,0 0-4-15,0 0-4 0,0 0-1 0,0 0-2 16,0 0 0-16,0 0-2 0,0-47 0 16,3 39 0-16,1 0-1 0,5 5 0 15,4-4 4-15,3 3-3 16,6-1 3-16,2 1 0 0,2 2-2 0,-1 2 1 15,-9 0-2-15,1 0-1 0,-5 5 1 16,0 3-1-16,0 6 5 0,-3 2-4 16,-5-3 3-16,0 3-3 0,-4 3 0 15,-2 1-2-15,-6 6 2 0,-5-1 3 16,-2 0-1-16,-5-1 3 0,-3 2-2 0,0-2 2 16,0-3-2-16,1-2 1 0,4-4 0 15,5-5 2-15,4-3-2 0,6-4 2 16,3-3 0-16,0 0 0 0,0 0 0 15,0 0-3-15,0 0 1 0,-1 0-2 16,1 0 0-16,0 0-1 0,11-2 0 16,5-4-1-16,7-3 1 0,2 1-2 15,-2 1-4-15,2 1 1 0,1 1-3 16,1 2-6-16,1-1-6 0,2 0-13 16,2 0-14-16,-2 2-14 0,-1-4-30 0,0 2-24 15,-3-3-80-15</inkml:trace>
  <inkml:trace contextRef="#ctx0" brushRef="#br0" timeOffset="24250.1131">18249 7199 547 0,'0'0'43'15,"0"0"-5"-15,0 0-15 0,0 0-9 16,0 0-8-16,0 0-4 0,0 0-3 16,0 0-3-16,0 0-6 0,0 0-1 15,-34-33 4-15,20 45 0 0,-6 6 6 0,0 7-4 16,-2 2-1-16,2 2-2 0,5-3-1 16,3-1 1-16,4-2-3 0,4-6 1 15,2 1-2-15,2-1 1 16,0-2-2-16,3 0 0 0,5-3 3 0,-1-6 3 15,1-3-1-15,3 0-3 0,0-3 2 16,4-3 5-16,0-8 2 0,3-4 4 16,-1-5 0-16,1-2 0 0,-3-1 3 15,0-1 1-15,-1 0 4 0,-2 0-1 16,0 1 0-16,-1-2 1 0,1 3-5 0,0-2 2 16,-1 5-3-16,0 0 2 0,-2 7 0 15,-2 0-2-15,-1 6 1 0,0-1-4 16,0-1-1-16,-2 5-4 0,0 0 1 15,1 3 0-15,2 0 2 0,2 6 3 16,2 8 2-16,-4 4 2 0,-2 4 2 0,-2 6-4 16,-2 1 3-16,1 2-5 15,-1-1-2-15,2-3-4 0,2-1-2 16,0-4 3-16,4 2 1 0,-1-5 5 16,7-1 1-16,-2-2-1 0,3-4-1 0,1-3-1 15,3-6 1-15,5-3 0 0,1 0 1 16,3-8-1-16,-2-6 0 0,1-2 0 15,-2-4 3-15,-3-4-2 0,-2-2 2 16,-6-1 1-16,-3-4 5 0,-4-1 0 16,-5-1-2-16,-3-1 6 0,-4 3-6 0,-11 0 5 15,1 3-3-15,-6 4-3 16,-2 4-4-16,0 3-4 0,-4 6-6 16,-1 5-9-16,-4 6-21 0,3 4-34 15,-3 10-78-15,5 11-153 0</inkml:trace>
  <inkml:trace contextRef="#ctx0" brushRef="#br0" timeOffset="25702.9947">19562 7243 421 0,'0'0'55'0,"0"0"-12"0,0 0-11 0,0 0-5 16,0-86-5-16,-1 74-2 0,-2 1-3 16,1 1-3-16,1 4-4 15,-4-2-4-15,4 4-4 0,-1-1-4 0,1 1-1 16,-6 4-1-16,-5 0 1 0,-2 0-1 15,-6 9 2-15,2 2-1 0,2 6-1 16,2 3 2-16,2 4 3 0,2 4-2 16,0 0 3-16,3 2-5 0,1 1-2 15,3-1-2-15,0 1-1 0,3-2 1 16,0-4-1-16,3 1 0 0,3-5 2 0,4-1 3 16,3-3 2-16,0-2 1 0,4-6-1 15,2-3 0-15,4-6-2 0,5 0 3 16,2-12 0-16,4-6 0 0,0-4 2 15,0 0-2-15,-1-4 3 0,-4 0 0 16,-3 0 0-16,-6 2 1 0,-3 1 2 16,-2 2 3-16,-7 6 5 0,-3 4 2 15,-2 8 4-15,-3-4-4 0,0 3-2 16,0-2-5-16,1 2-6 0,-1 2-3 16,-10 2-2-16,-6 0-1 0,-6 9 1 0,-2 7 1 15,1 5-1-15,1 2 0 0,2-1-1 16,4 3-1-16,3-3-1 0,5-5-1 15,3 0 0-15,3-5 0 0,2 2-2 16,0 4 2-16,0-3 0 0,7 4-1 16,5-7-1-16,0-5-1 0,1-1-7 0,3-4 0 15,2-2-4-15,4 0 0 0,-4-2 6 16,-4-3 4-16,-2-2 4 16,-1-2 5-16,-2-3 2 0,1 1 0 15,-4-4 4-15,1 0 1 0,-4 4 2 0,1-7 2 16,-2 0 2-16,0-2-2 0,0-6 0 15,-2 8 0-15,1-2 0 0,-1 2 0 16,2 4-1-16,-1-5 0 0,1 8 2 16,-1-1-1-16,1 0-1 0,-2 7-1 15,1 1-5-15,-1 4 0 0,0-6-2 0,2 1-3 16,-1 0-1-16,2 1-1 0,-2-1-8 16,5-4 4-16,4 0-6 0,7-3 4 15,0 3 0-15,3 3-1 16,-7 1 0-16,2 0-3 0,0 3 2 0,-4-2-3 15,7 2 4-15,-2-3 1 0,-5 4 2 16,7-4 4-16,-8 4 2 0,0-2 1 16,1-1 2-16,-6 2 0 0,1 1 2 15,-6 1 2-15,0-2 4 0,0 2 3 16,1 0 2-16,1 0 1 0,-1 0-4 0,-1 0-2 16,0 0-3-16,0 0-4 0,0 0 0 15,-4 0-1-15,-7 0 0 0,-3 9 0 16,1-2-1-16,-3 3 1 0,5 3-2 15,0 0 1-15,4-3 3 0,2 3-7 16,3 4 5-16,2 0-3 0,0 5 0 16,0 0 1-16,6-1-1 0,4-3-4 15,0 0-4-15,2-1 2 0,2-1 1 16,-1 0 6-16,-1-4 2 0,-2-3 1 16,-4-1-1-16,-3-5 0 0,0-1 2 0,-3-2 3 15,0 0 4-15,0 0 2 0,0 2 1 16,0 1-3-16,-2 0 0 0,-5 2-2 15,-1-1-1-15,4-2-1 0,-1-1-3 16,5-1-2-16,-2 0-5 0,2 0-6 16,-1 0-15-16,-1 2-50 0,2-2-83 0,0 0-136 15</inkml:trace>
  <inkml:trace contextRef="#ctx0" brushRef="#br0" timeOffset="26167.8795">20761 7031 514 0,'0'0'64'0,"0"0"-17"0,0 0-12 0,0 0-14 16,0 0-7-16,0 0-8 0,0 0-4 15,0 0-4-15,0 0-2 0,0 0 0 16,4-28 0-16,-8 39 0 0,-6 9 4 16,-8 7-2-16,1 5 1 0,-5 4 5 15,1 1-6-15,0 1 3 0,0-1-2 16,2-1-3-16,3-6 0 0,5-1-2 0,3-9 1 16,5-2-2-16,3-2 2 0,5 0 0 15,6-1 1-15,4-3-1 0,-4-6 0 16,7-5-1-16,2-1 1 0,0 0 2 15,6-5 1-15,-1-5 3 0,-4 0 0 16,-2-2 1-16,-3-2-1 0,-3-1 3 0,-3 4-2 16,-3-2 7-16,-2 5 0 15,-4 4 1-15,1-7 1 0,-2 6-4 16,-2-2-4-16,-10-4-1 0,-6 6-1 16,-7 2-2-16,-2 3 3 0,-2 2-3 0,-1 7-2 15,-1 2-4-15,4-1-4 0,3 4-6 16,3-2-6-16,6-3-20 0,4 3-29 15,7-4-51-15,4-1-45 16</inkml:trace>
  <inkml:trace contextRef="#ctx0" brushRef="#br0" timeOffset="26542.7899">21082 7164 614 0,'0'0'49'16,"0"0"-17"-16,0 0-11 0,0 0-10 16,0 0-6-16,0 0-4 0,0 0-3 15,0 0-1-15,0 0 1 0,0 0 2 0,-60 20-2 16,40 3 4-16,3 3-7 0,5-1 1 16,4 1-1-16,3-7 2 15,4-1-1-15,1 0 2 0,0-3 2 16,6 3-1-16,-1-5-1 0,4-5 1 0,-1-1 1 15,1-3 0-15,2-1 2 0,3-3-1 16,4 0-1-16,0-3 1 0,3-8-1 16,-3-2 0-16,-1-1 0 0,-2-2 1 15,-2-4-1-15,0 1 2 0,-3-2-2 16,0 2 2-16,-2-1 1 0,-4 5-5 0,-1-3 4 16,0 7-5-16,-3-3 0 0,0 2 1 15,0-1-2-15,0 4-5 0,-5-1-6 16,1 2-14-16,1 3-16 0,-3 0-25 15,2 3-37-15,0 0-35 0,1 0-47 16</inkml:trace>
  <inkml:trace contextRef="#ctx0" brushRef="#br0" timeOffset="26998.3032">21280 6724 224 0,'0'0'76'16,"0"0"-3"-16,0 0-4 0,23-89-7 16,-22 72-9-16,1 5-10 0,-2 6-5 15,0-6-6-15,0 5-9 0,0 1-4 16,0 1-9-16,0 5-4 0,0-2-10 15,0-1 4-15,0-2-6 0,-2 2 3 16,-7 2 7-16,-3 2-6 0,-7 10 3 16,-1 4-3-16,3 2 0 0,3 4 1 15,3-2 0-15,5-3-1 0,3 2-2 0,3-2 2 16,0 3 0-16,2 4 1 16,5-3 1-16,4-4 0 0,3-2 0 0,3-4 0 15,3-3 1-15,2-4-1 16,2-3 1-16,1 0 0 0,1-10 0 0,-1-3 0 15,-2-2 1-15,-2-5-1 0,-3-3 1 16,-2 0-1-16,-5-1 1 0,-2-2 0 16,-5 2 0-16,-4 0 0 0,0 1-5 15,-8 2 5-15,-3 4-8 0,-3 5 4 16,-6 3-1-16,-5 6-5 0,-2 3-5 0,-2 6-22 16,-4 7-53-16,-1 9-106 0,0 0-108 15</inkml:trace>
  <inkml:trace contextRef="#ctx0" brushRef="#br0" timeOffset="28442.403">22214 7264 195 0,'0'0'52'0,"0"0"-2"15,0 0-3-15,0 0-3 0,0 0-8 16,0 0-8-16,0 0-7 16,0 0-3-16,0 0-3 0,0 0-4 15,49-55 0-15,-44 47-2 0,-4 3-2 0,1 0 5 16,1 3-3-16,-3 2 3 0,0-3 1 15,0 3-2-15,0 0 2 0,1-2 0 16,-1 1-2-16,0-1-2 0,0 0-3 16,0 1-2-16,0 0-3 0,0-1 1 15,-4 2-4-15,-5 0 2 0,-1 8 2 0,-5 6-6 16,4 6 5-16,2 3-4 16,5 0 2-16,1 2 0 0,3-3-3 15,0-2-1-15,1 0-1 0,11-2 1 16,2 0 0-16,6-3 3 0,6-1-1 0,5-4-2 15,3-2-8-15,3-6-9 0,0-2-10 16,1-3-14-16,-5-8-17 0,-2-2-12 16,-8-2-26-16,-5-4-53 0</inkml:trace>
  <inkml:trace contextRef="#ctx0" brushRef="#br0" timeOffset="28620.0991">22359 6918 411 0,'0'0'56'15,"0"0"-25"-15,0 0-18 0,0 0-18 16,0 0-14-16,0 0-2 0,0 0-4 16,0 0-11-16,0 0-35 0,-6 17-64 0</inkml:trace>
  <inkml:trace contextRef="#ctx0" brushRef="#br0" timeOffset="29142.6021">22401 6542 511 0,'0'0'42'0,"0"0"-10"0,0 0-14 16,0 0-8-16,0 0-8 0,0 0-3 15,0 0 0-15,0 0 1 0,0 0-2 16,0 0-1-16,-59 35-1 0,45-19 1 0,3 1 5 16,-4 0 3-16,2-2-2 0,3-4 0 15,2-1-1-15,2-3 0 0,3-5-1 16,0 1 1-16,3-3 1 0,-2 0 0 15,2 0 2-15,-1 2 0 0,1-2 2 16,-2 2 2-16,2-2 3 0,-1 0-1 16,1 1-1-16,0-1-2 0,0 0-5 15,0-3-3-15,0-9 0 0,6-5 0 16,3-7 3-16,2 0 0 0,2-1-6 0,3 0 4 16,1-4-4-16,0 1 2 0,-2 3 2 15,-1 0 0-15,-2 3 0 0,0-1-1 16,-5 8 1-16,0 0-1 0,-2 7 2 15,-4 4 0-15,2 0-1 0,-3 4 1 16,0-2-6-16,0 2-1 0,1 0 1 16,4 0 2-16,2 11 0 0,5 6 2 15,1 5 0-15,-3 3 0 0,3-1 0 16,-3 2 2-16,1-1 0 0,0 2-4 16,-1 0 3-16,0-3-7 0,0 2 0 0,-1-5-6 15,1-1-21-15,1 0-31 0,-3-8-76 16,2 1-100-16</inkml:trace>
  <inkml:trace contextRef="#ctx0" brushRef="#br0" timeOffset="34558.3553">7541 7195 76 0,'0'0'34'0,"0"0"-19"0,-13-94 3 16,10 60-5-16,0-2-8 0,2 0 2 15,1-3 1-15,0 3-3 0,0 0-4 16,0 3-6-16,1 0 1 0,2 4-3 15,0 1 1-15,1 2 0 0,-1 0 1 16,-2 7 4-16,-1 0 1 0,0-2 1 16,0 1-1-16,-4-6 1 0,0 3-4 15,0 8 3-15,-2-1 2 0,3 5 0 16,-3-1 3-16,3 1 0 0,0 2 0 16,-2 0-3-16,3 4 0 0,1 2-2 0,1 3-1 15,-2-1 0-15,2 1 0 0,0-1-4 16,-1-1-2-16,1 0-1 0,-2 1-1 15,2-1 4-15,0 1 2 0,0 1 2 16,0-2 2-16,0 2-1 0,0-1 2 16,0 1-2-16,0 0 0 0,0 0 1 0,0 0-1 15,0 0 2-15,0 0 1 0,0 0 2 16,0 0 0-16,0 0-2 16,0 0 0-16,0 0 0 0,2 6 1 15,-1-1 0-15,1 0 0 0,-1 5 2 0,1-6-1 16,0 0 1-16,0 1-2 0,-2 0-1 15,1-1 2-15,1 1-2 0,-1 5 1 16,-1-4-1-16,3 7 2 0,1 5-4 16,-2-2 3-16,2 9-2 0,-2-3 4 15,1 3 0-15,-3 4 1 0,1 2-1 0,-1 5-3 16,0 3-2-16,0 5-1 0,0 1 2 16,0 4-2-16,0-1-2 0,0 2 0 15,2-1 0-15,-1 1-1 16,-1 1 3-16,4 2 3 0,-4-1-2 0,0 0 1 15,3-2-3-15,-2-5 0 0,1-5 0 16,1-4-2-16,-2-8 3 0,2-8 0 16,-1-2 2-16,-1-7-2 0,-1-6 1 15,2 1-1-15,-2-6 1 0,0 0 0 16,0 0-2-16,0 1 1 0,1 0 0 0,-1 1-1 16,0-1 1-16,0 1-1 0,0 0 2 15,0-1 0-15,0 1 0 0,0-1 1 16,3-1-2-16,-3 0-1 0,0 0 1 15,0-1-2-15,3-14 2 0,-3-5 0 16,3-9 1-16,-1 0-1 0,0 0 0 16,-1 0 1-16,-1-1-2 0,2 0 1 15,-1-1-3-15,1-2-6 0,-2-2-1 16,0-1-1-16,0-3 5 0,0 0 4 16,0-4-6-16,-2 0-4 0,-2-5 0 0,-3-2 1 15,4 0 11-15,-1 0 5 0,-1 2 0 16,2 5 1-16,0 5-3 0,2 6 1 15,-1 4-1-15,2 8 2 0,0 2 3 16,0 6-1-16,0-1 2 0,2 2-3 16,-1 6-2-16,1-5 0 0,-1 6 1 0,1 0-3 15,-1-1 3-15,-1 5-2 0,0-2-1 16,0 2 0-16,0 0-6 16,2-1 1-16,-2 1 5 0,0 0 5 15,1 0 6-15,1 1 0 0,-2 6 3 0,1 5 1 16,-1 6 4-16,3-6 3 0,-3 6 0 15,0 0 0-15,0-1-2 0,3 7-3 16,-3-1-2-16,3 1-1 0,1 2-6 16,-1 3-2-16,0 4 0 0,1 4 0 15,-1 4 3-15,0 3 1 0,1 3-5 16,-2 1 0-16,1 2 0 0,-2 4-3 16,-1 0 0-16,0 1-1 0,0 2-4 15,0 2 2-15,-1-1-2 0,-1-1 1 16,-1-3 0-16,2-5 0 0,1-6 0 0,0-7 2 15,0-6-1-15,0-8 1 0,0-5-2 16,0-4 2-16,0-8-2 0,0 2 0 16,0-7 0-16,0 4-1 0,0 3 1 15,0-3 0-15,0 2 0 0,0-6-1 16,0 0 1-16,0 0-1 0,0 1 2 0,0 1 0 16,0-2 0-16,0 0-2 0,1 1-1 15,-1-1-2-15,2 0-1 0,-2 0 0 16,3-3-6-16,-2-2-6 0,3-6-17 15,1-4-15-15,-4 5-11 0,2-8-12 16,-3-3-7-16,3 1-9 0,0-9-39 0</inkml:trace>
  <inkml:trace contextRef="#ctx0" brushRef="#br0" timeOffset="35363.3489">7590 6506 105 0,'0'0'28'0,"0"0"2"0,0 0 1 15,0 0-3-15,0 0-3 0,0 0-8 16,0 0-8-16,0 0-4 0,0 0-2 16,-10-10 2-16,7 10 0 0,-4 7 3 15,-6 6 5-15,1 5-4 0,-1 2 7 0,3 3-1 16,0 0-1-16,0-1 3 0,-2 4-1 16,2 1-3-16,1 2-4 0,-2 2-3 15,4-1-3-15,-1-1-2 0,0-2 0 16,2-1 0-16,3-8 0 0,0-1 1 15,2-6-1-15,-1-7 1 0,2 2 0 16,0-6 4-16,-1 0 2 0,1 0 4 16,0 3 8-16,0-3 7 0,0 2 1 15,0-1 1-15,0-1-6 0,0 0-8 16,0 0-8-16,0-1-4 0,0-14-3 0,0-7 1 16,0-5 1-16,0-2-2 0,1 2 2 15,4-4-2-15,-2 1 0 0,1 0-1 16,-1-2 1-16,2-1-3 0,0 1-2 15,-1 2 3-15,1 0-4 0,-1 3 3 16,0 3 3-16,-1 7-1 0,1 1 2 16,-2 5-1-16,-2 5 0 0,1 1 3 15,-1 5-3-15,0-1 2 0,0 1-2 16,0-2 0-16,2 0-2 0,-2 1-3 16,0 0 1-16,0 1 0 0,0-2 2 0,0 2 2 15,0 0 0-15,3 0 2 0,1 11 0 16,-1-1-1-16,4 4-1 0,0 1 1 15,-2-1-1-15,-1 0 1 0,2 1 4 16,0-2-3-16,0 2 4 0,3 4-4 16,-1-4 0-16,-1 0-1 0,4 0 0 0,0-1 0 15,-1-2 0-15,1 2-1 16,1-2-1-16,0 0 1 0,-1 2 0 0,1-2 0 16,-5-3 1-16,4 2-2 15,-5-6 1-15,-3-1 0 0,0 2-1 0,0-3 1 16,-3 0-1-16,4 1 1 0,-4-4 1 15,0 0 1-15,0 0 0 0,0 7 1 16,-4 0 0-16,-6 4 1 0,-10 1-2 16,-5-2-1-16,-4 1 1 0,-4-2-2 15,3 2 0-15,-2-2-1 0,1 2-3 0,1-2-1 16,1 1-10-16,6 4-20 0,0-2-67 16,4 2-119-16</inkml:trace>
  <inkml:trace contextRef="#ctx0" brushRef="#br0" timeOffset="38970.8021">23426 7268 199 0,'0'0'72'16,"0"0"-8"-16,0 0-5 0,0 0-6 15,0 0-7-15,0 0-6 0,0 0-6 0,0 0-7 16,0 0-4-16,0-10-4 0,0 10-5 16,0-1-4-16,0 1-4 0,0-1-3 15,0 1-2-15,0-2-3 16,0 2 0-16,0-5 0 0,4 1 1 0,11-5 3 15,6 0-1-15,5-1-1 0,6 0-5 16,2-2 4-16,2 1-7 0,0 2 3 16,0 1-5-16,0 2-4 0,-3 2-2 15,-2-1-11-15,-1 4-12 0,-3-1-27 16,-7 2-42-16,-2 0-44 0</inkml:trace>
  <inkml:trace contextRef="#ctx0" brushRef="#br0" timeOffset="39299.6755">23594 7091 580 0,'0'0'56'15,"0"0"-19"-15,0 0-9 0,0 0-7 16,0 0-6-16,0 0-4 0,0 0-3 15,0 0-4-15,0 0-4 0,0 0-1 16,-13-46-4-16,13 46 0 0,0 0 0 16,0 1 3-16,0 14 2 0,7 7 0 0,0 8 2 15,2 2 2-15,-1 1-6 16,0 2 4-16,-2 0-6 0,-1 0 2 16,2-2 0-16,-1 1 0 0,-1-4 1 15,-1-2-2-15,-1-8-1 0,0-1-3 0,0-7-5 16,0-1-9-16,1-3-6 0,-3-3-9 15,1 0-13-15,-2-5-34 0,0 0-63 16,0 0-133-16</inkml:trace>
  <inkml:trace contextRef="#ctx0" brushRef="#br0" timeOffset="39710.8943">24276 7035 571 0,'0'0'33'15,"0"0"-4"-15,0 0-6 0,0 0-4 16,0 0-5-16,-14-79-5 0,12 74 2 16,2 0-2-16,0 5-5 0,0-2 0 15,0 2-3-15,0-1-2 0,0-1 1 16,0 2-5-16,-1 0 1 0,1 0 1 16,-2 11 2-16,1 8 1 0,1 11 2 0,-2 2-2 15,0 0 0-15,2 4 1 0,0-3 2 16,0 0-4-16,0 1 4 0,0-4-4 15,5-1-1-15,-2-11 1 0,2 0-3 16,-2-7 0-16,0 0-4 0,-1-1-2 16,0-5-10-16,1 1-14 0,-3-6-22 0,7 0-41 15,0 1-74-15,3-1-107 16</inkml:trace>
  <inkml:trace contextRef="#ctx0" brushRef="#br0" timeOffset="40869.6395">24506 7011 612 0,'0'0'37'0,"0"0"-12"0,0 0-12 15,0 0-6-15,0 0-6 0,0 0-2 16,0 0 0-16,32-77-3 0,-19 69 1 15,6 5 0-15,-2 3-1 0,3 0 2 16,5 6-3-16,-6 3-2 0,0 5-2 16,-4 2 0-16,-1 4 3 0,-6 3 0 15,1 2 4-15,-8 4-2 0,-1 3 3 16,-7 4 4-16,-4-2-6 0,-8 0 3 16,0-4-5-16,-3-3 1 0,-1-2 2 0,1-5 1 15,-2-5 4-15,2-2-1 0,6-4 1 16,6-4 2-16,6-2 2 0,4-3 0 15,-6 0 0-15,2 0 0 0,-1 0-3 16,-2-3-4-16,6-2-1 0,1-8-3 16,0-4 0-16,10-2 0 0,3 0 0 15,5 3 0-15,2 1 1 0,0 3 0 16,1 5 0-16,-5 1-1 0,1 4-2 16,3 2 0-16,-2 0-1 0,5 3-7 0,-2 5-5 15,-3 3-1-15,1-1-5 0,-3 2 7 16,3 1-3-16,-2-3-3 0,2 2-2 15,0-2-13-15,-8-5-3 0,1 2-3 16,-4-4-4-16,-3-3 10 0,-1 3 10 16,1-3 10-16,0-3 9 0,3-4 6 0,2-5 1 15,-4-3 6-15,-2-3 2 0,0-8 6 16,1-1 2-16,0 0 4 16,1 0 7-16,0-1 10 0,0 4 16 15,0 0 9-15,-2 8-4 0,1 0-9 0,-2 0-12 16,0 6-10-16,0-1 0 0,-1 3-2 15,-1 3 4-15,1 0-4 0,-1 0-5 16,-1 5-5-16,0-1-1 0,0 1-5 16,0-2-3-16,2 2-1 0,-2-2-2 15,0 2-2-15,0-1-2 0,1 1-2 0,-1 0 0 16,0 0 2-16,0 0 0 0,0 0 2 16,0 11 0-16,-3-1-1 15,-3 8 2-15,2-4-1 0,-1 1 2 16,-1 6 1-16,0-2 0 0,3-5 0 0,-2 1 0 15,4-4 3-15,-2 1-5 0,1 2 5 16,1-3-7-16,1 3 0 0,0-3 0 16,0 0-1-16,0-3 0 0,0 0 0 15,1-5 2-15,7 3 1 0,-4-4 1 16,6-2 2-16,6 0-2 0,-3 0 1 0,3-4 0 16,-4-4 2-16,-1-4 1 0,-2 0-6 15,1-6 5-15,0 0-6 0,-4 4 5 16,-2 0 1-16,1-2 1 0,-2 6-1 15,0-1 1-15,-3-1 3 0,0 6-3 16,0-7 1-16,0 4-2 0,0-2 1 16,-3 1 0-16,1 6 1 0,2-1-1 15,0 5-2-15,0-1 1 0,0 1-2 16,0-1-1-16,0-6-1 0,0 0-1 16,0-4 0-16,6-3 0 0,4 4-1 0,0-1-1 15,0 3 1-15,5 3 0 0,-7 1 0 16,10 3 1-16,-2 1-1 0,2 0-1 15,3 10-1-15,-1 1-2 0,-3 7 1 16,-4 3 1-16,-1 4 1 0,-2 2 2 16,-4 0 1-16,0 1 1 0,-1-1 3 0,2-1-2 15,1-3 2-15,0-3-5 0,0-8 1 16,0-2-3-16,-2-5 3 16,-3-1 2-16,7-3 1 0,3-1 1 15,3-5-1-15,6-7 2 0,-5-6-5 0,2-4 3 16,-3-3 2-16,-3-3 2 0,-3-2 0 15,0-1 0-15,-6-3-1 0,-1 4-1 16,-3-2 3-16,0 2-1 0,-1 3 2 16,-9 4-1-16,1 5-2 0,0 4-2 15,-2 6-3-15,-5 6-1 0,-1 2-2 0,-5 0-2 16,-1 10-7-16,1 7-7 16,3 3-24-16,5 4-45 0,2 2-67 0,8 0-143 15</inkml:trace>
  <inkml:trace contextRef="#ctx0" brushRef="#br0" timeOffset="42810.7565">26059 7234 487 0,'0'0'59'15,"0"0"-16"-15,0 0-15 0,0 0-9 0,0 0-4 16,0 0-8-16,0 0 6 0,0 0-8 15,0 0 2-15,5-85-2 0,6 64-4 16,2-5 1-16,6-1-3 0,0-2 2 16,1-3 1-16,2 2-1 0,-5-3 1 15,2-1 1-15,-4-1-3 0,0 2 2 0,0-1-1 16,-2 5 1-16,-5 5 2 0,-2 6 0 16,-3 9 0-16,-1 4 1 0,-2 5-3 15,0-1-1-15,0 1-2 16,0-2-3-16,0 0-1 0,-3 2 0 0,-8 5 0 15,-4 10 1-15,-3 10-2 0,1 4-3 16,2 3-2-16,4 1-3 0,5 4 1 16,3-3-2-16,3-1-1 0,3 0-9 15,8-5-8-15,4-1-7 0,4-6 2 16,0-3 7-16,4-5 3 0,-2-1 11 0,-6-5 4 16,-4-3 8-16,-6-2 15 0,-5-2 13 15,0 0 9-15,0 0 4 0,1 0-1 16,-1 1-11-16,0-1-5 0,0 0-3 15,0 0 1-15,-6 0-2 0,-5 0-1 16,1-1-2-16,5-1-3 0,1 2-2 16,4 0-1-16,-5-2-1 0,0 1-2 15,1 0 0-15,-1-1 0 0,5 2-1 16,-1-1-1-16,1 1-2 0,-2 0-1 16,2-2-1-16,-1 0 1 0,1 0-1 0,0 1 1 15,0-5 1-15,0 1-2 0,0-6 2 16,0-5-2-16,6 2 2 0,0 2 0 15,2 0 1-15,1 0 0 0,0 0 1 16,1 1-1-16,0 2-1 0,-4 3 0 16,1 0 0-16,-1 2-2 0,-3 1-1 0,2 1 0 15,1 2 1-15,6 0 0 16,6 2 2-16,7 6 2 0,-5 3-2 16,4 3 0-16,-3 1-2 0,-2 2-1 15,3 1-3-15,-4 0 1 0,-2 0-2 0,-3 0-1 16,-3 2 3-16,-4-6-9 0,-4 1-5 15,-2-1-25-15,0-3-26 0,-6 2-26 16,-7-4-30-16,0-4-38 0</inkml:trace>
  <inkml:trace contextRef="#ctx0" brushRef="#br0" timeOffset="42987.2158">26441 6847 421 0,'0'0'72'0,"0"0"-14"16,0 0-20-16,0 0-16 0,0 0-10 16,0 0-6-16,0 0-3 0,0 0-3 15,0 0-4-15,55-51-4 0,-35 51-2 16,6 0-10-16,0 7-23 0,-8 1-47 0,-1 4-66 16,-5-3-120-16</inkml:trace>
  <inkml:trace contextRef="#ctx0" brushRef="#br0" timeOffset="43399.5029">26792 6878 456 0,'0'0'31'0,"0"0"-12"0,0 0-11 0,0 0-5 15,0 0 0-15,0 0 2 0,0 0 0 16,3 97 1-16,-6-71-3 0,0-2 1 15,-1-2-2-15,0-5 1 0,-2-2 0 16,2 1-1-16,1-7 1 0,0 1-1 16,-1-2 1-16,1-3 1 0,0-3 2 15,1 3 5-15,2-5 5 0,-1 0 3 0,1 0 1 16,-2 0-1-16,-5 0-2 16,3 0-3-16,-3-6-5 0,-1-8-4 15,7-3-3-15,-1-6-2 0,2-4 0 0,6 2-1 16,5-1 1-16,3 1 0 0,0 5 0 15,2-2 1-15,0 4-1 0,1 3-1 16,0 1 1-16,-5 5-2 0,3 3 0 16,-5 3 0-16,5 3-3 0,1 0 1 15,-1 4-1-15,4 7 0 0,-4 3 0 0,-4 1-1 16,2 5-3-16,-4 1 3 0,0 0 0 16,-1 2 0-16,-1-1-9 15,-1 1-5-15,-1-1-9 0,-2-7-11 16,-2 1-28-16,2 1-43 0,0-5-50 0</inkml:trace>
  <inkml:trace contextRef="#ctx0" brushRef="#br0" timeOffset="43906.5609">27511 6718 555 0,'0'0'47'0,"0"0"-17"0,0 0-11 0,0 0-6 15,0 0-6-15,0 0-5 0,0 0-4 16,0 0-2-16,0 0 0 0,0 0 1 15,-19-48-2-15,4 60 4 0,-5 4-2 16,3 4 0-16,0 1 0 0,4 2 2 16,1 0 0-16,-1 3 3 0,3-2 0 0,0 2-1 15,3-2-1-15,1 2-1 16,5-2-1-16,1-1 2 0,0 0-2 16,1-2 1-16,6-1-2 0,5-4 1 15,-2-1 0-15,2-3 0 0,-2-2 2 0,1-4 0 16,-2-2 1-16,2-1 0 0,0 0 1 15,-1-3 0-15,3 0 2 0,-4 0 0 16,2 0 2-16,-5-6 1 0,1 0 4 16,-4 4 0-16,0-8 0 0,-3 4-1 15,0-6-2-15,-3-3-3 0,-6-1-3 0,-5 0-1 16,-2 2 0-16,-1 4-1 0,3 3-1 16,0 1-2-16,5 2-2 15,4 3-2-15,-6-1-7 0,4 2-7 0,-1 0-13 16,-1 5-23-16,6-3-33 0,3 7-42 15,7-2-80-15</inkml:trace>
  <inkml:trace contextRef="#ctx0" brushRef="#br0" timeOffset="44311.4318">27756 6832 594 0,'0'0'54'16,"0"0"-14"-16,0 0-10 0,0 0-10 15,0 0-6-15,0 0-2 0,0 0-4 16,0 0-6-16,0 0 0 0,0 0-4 16,-45-44-3-16,45 44 2 0,-2 0-1 15,2 0 2-15,-1 3 2 0,-2 9 1 16,-1 6-1-16,-1 2-1 0,-2 6 1 16,0-2-1-16,-2 0 2 0,-1-1-2 0,0-1 1 15,0-1 0-15,0-3 0 0,4-4-4 16,1-7 2-16,3 2-1 0,0-3 0 15,1-1 0-15,1 1-1 0,0-3 1 16,0 1 0-16,1 3 1 0,9 0 1 16,6-4 2-16,3-3-2 0,4 0 1 0,2-5 0 15,1-4 0-15,-1-6 0 0,0-1 2 16,1-3-2-16,-1-2 1 16,-2 0-1-16,-4-3 1 0,-2-1-1 15,-4 1 2-15,-4 0-2 0,-3 6 1 0,-6 1-2 16,0 0 0-16,-6 5-1 0,-8-3-1 15,-3 6-2-15,-4 4-5 0,-5 3-11 16,-2 2-16-16,2 7-32 0,-1 0-63 16,4 6-77-16</inkml:trace>
  <inkml:trace contextRef="#ctx0" brushRef="#br0" timeOffset="44723.2795">27909 6361 586 0,'0'0'49'0,"0"0"-18"15,0 0-11-15,0 0-11 0,0 0-6 16,0 0-5-16,0 0 0 0,0 0 1 15,0 0-1-15,0 0 0 0,-52 12-1 16,43 1 0-16,6 1-1 0,2-3 1 0,1 1 0 16,0 4-2-16,1-6 0 15,7 4-5-15,-3-6 4 0,4-4 2 16,-2 2 3-16,5-6 3 0,8 0 1 16,0-1-1-16,6-8-1 0,-4-5 2 0,-2-2-1 15,-3-2 1-15,-4-1 0 0,-2-2 3 16,-1-3-2-16,-6 0 3 0,-1 0 0 15,-3 2-2-15,0 0 0 0,-6 2-2 16,-7 2-3-16,0 5 1 0,-6 2-3 16,-4 6 1-16,0 5-2 0,-4 2-3 0,-2 11-7 15,1 3-16-15,8 9-36 0,7 0-84 16,9 4-150-16</inkml:trace>
  <inkml:trace contextRef="#ctx0" brushRef="#br0" timeOffset="45658.3571">28821 6913 327 0,'0'0'69'0,"0"0"-7"16,0 0-7-16,0 0-7 0,0 0-7 16,5-79-5-16,-4 72-8 0,1 3-10 15,-2 4-6-15,0-2-3 0,0 2-3 16,0-1-3-16,0-1-1 0,0 1-3 0,0-1-1 16,0 1-1-16,0-1-4 0,0 2 0 15,0-1 2-15,0 1 2 0,1 1 5 16,0 16-1-16,1 6 1 0,1 7-1 15,0 1-2-15,1-3 1 0,-1-1 0 16,0 1 0-16,1-4 0 0,-1-1 0 16,0-6-2-16,-2 0 0 0,1-6 0 15,-2 3 0-15,0 2 0 0,0-5 1 16,-2 6 1-16,-5-4 5 0,-2-5-3 16,-6 4 4-16,3-5-6 0,-4 0 0 0,-3-5-1 15,-1-2-4-15,-5 0-8 0,4-6-14 16,3-4-8-16,1-3-27 0,8 3-40 15,1-10-101-15</inkml:trace>
  <inkml:trace contextRef="#ctx0" brushRef="#br0" timeOffset="45852.1248">28733 6463 512 0,'0'0'30'0,"0"0"-14"0,0 0-4 15,0 0-11-15,0 0-13 0,0 0-22 0,0 0-33 16,0 0-40-16,0 0-39 0</inkml:trace>
  <inkml:trace contextRef="#ctx0" brushRef="#br0" timeOffset="46312.2423">28849 6183 423 0,'0'0'32'0,"0"0"-12"15,0 0-8-15,0 0-1 0,0 0 7 16,0 0 2-16,0 0 0 0,0 0-6 15,-68 80-7-15,55-59-4 0,3-1 2 16,-2-4-3-16,5-3 1 0,1-1-1 16,2-5 2-16,1-2-1 0,1-1 1 15,2-4 4-15,-1 0 2 0,1 0 7 16,-2 2 3-16,2 0 2 0,-1-1-2 16,1-1-1-16,-3 0-7 0,3 0-4 0,-1 0-4 15,-1-14-3-15,1-4-1 0,1-8 1 16,0 1-1-16,4-5 1 0,5 0-1 15,1-2 1-15,2-1-1 0,0 1 1 16,0 2 0-16,1 2 0 0,-1 3 0 16,-2 3 2-16,-2 9-3 0,-3 4 2 0,-2 6-2 15,-3 3 0-15,0-2 0 0,0 2-4 16,1-2-1-16,1 2 0 16,3 0 2-16,7 4 1 0,0 9 2 15,2 5-2-15,0 4 1 0,-2 2 0 0,-1 2 0 16,-2 3-3-16,0 1 2 0,0 2-7 15,-1 0 0-15,1-2-13 0,-3-3-14 16,0 0-29-16,2-2-41 0,-4-7-74 16,4-1-103-16</inkml:trace>
  <inkml:trace contextRef="#ctx0" brushRef="#br0" timeOffset="46528.3346">29417 6565 721 0,'0'0'13'0,"0"0"-6"15,0 0-4-15,0 0-5 0,0 0-6 16,0 0-27-16,0 0-93 0,0 0-186 15</inkml:trace>
  <inkml:trace contextRef="#ctx0" brushRef="#br0" timeOffset="49712.6242">13891 6757 479 0,'0'0'53'0,"0"0"-10"0,0 0-12 0,0 0-12 15,0 0-6-15,0 0-6 0,0 0-3 16,0 0-4-16,0 0-2 0,-11-19-3 15,11 17-3-15,0 2-3 0,0-1 6 16,2 1 5-16,11 0 7 0,9 0 7 16,6 0-3-16,6 0-3 0,-1 0-3 0,3 0-4 15,-1-1 0-15,-3-1-1 0,0-1-2 16,-2-1 2-16,7 1 0 16,2-2 0-16,2-3 2 0,0 1-3 15,-3-1-2-15,-6 0 2 0,-11 4-1 0,-8 1 1 16,-8 3 1-16,-5 0-1 0,0-2 1 15,0 2 1-15,2 0 0 0,-1 0-1 16,1 0-1-16,-1 0-1 0,-1 0 1 16,0 0-1-16,2 0 1 0,-2 0-4 15,0 0-5-15,-2-3-7 0,-2 0-6 0,-6-1-2 16,-6-4-2-16,6 5 0 0,-6-5-4 16,3 2-3-16,1 3 2 15,-2-4 3-15,5 3 10 0,-2 0 10 16,0 0 5-16,3-1 4 0,-1 0 4 0,3 2-2 15,-1-1 3-15,3 1 4 0,-1 1 2 16,2 1 3-16,-1-3 3 0,1 1-1 16,-2 1 3-16,2 0-2 0,3 2 1 15,-2-1 1-15,2 1-4 0,-1-2 0 16,-1 0-2-16,1 2-3 0,-1-1 0 0,1 1-3 16,-1-2 0-16,2 2 0 0,-1-1-4 15,1 1 0-15,-2-2-2 0,2 2-1 16,0-2 1-16,0 2 0 0,0 0 3 15,11 0-3-15,4 0 1 0,6 5 0 16,-1 0 0-16,3 1-1 0,-2-2 1 0,0 3-2 16,-1-3 1-16,-5-1-1 15,1 2-2-15,-6-2-2 0,-6-2 1 16,6 3 1-16,-7-3-1 0,3 0 1 16,-2 2 1-16,-4-3-1 0,0 0 1 0,0 0 4 15,2 2 0-15,-2 4 2 0,0 3-1 16,-2 3-2-16,-8 4 1 0,-6-1 0 15,-5-2 0-15,-4 4 1 0,-4 0-3 16,-3 0-2-16,3 1 0 0,0-1-4 16,6-2-5-16,5 1-25 0,2 1-69 0,5 0-102 15</inkml:trace>
  <inkml:trace contextRef="#ctx0" brushRef="#br0" timeOffset="57847.3623">14439 9294 416 0,'0'0'32'15,"0"0"-13"-15,0 0-13 0,0 0-2 16,0 0-2-16,0 0 2 0,0 0 2 15,0 0 0-15,0 0 1 0,-12 34-2 16,12-15 0-16,0 5-2 0,6-1 0 0,0-2-1 16,1 1 0-16,0-1-1 15,2-1 0-15,-2-1 0 0,-1-1 0 16,0-4-1-16,-2 0-1 0,-1-5-1 16,-2-4-1-16,5 3 2 0,-5-3 0 0,1 0 2 15,-1-1 2-15,-1-4 3 0,0 0 7 16,0 0 8-16,2 0 2 0,-2 0-4 15,0 0-5-15,0-3-9 0,0-13-1 16,0-9 1-16,-3-5 1 0,-2 1-1 16,0 0 0-16,1-1-2 0,1-2 1 0,-2 2 1 15,2-1 0-15,0 2-2 16,2 1 0-16,-1 0-2 0,1 3-4 16,-2 5 4-16,3 0-3 0,0 1 2 15,0 4 0-15,0-3-1 0,0 6-1 0,0 2 1 16,7-4 0-16,-2 5-2 0,4-1-2 15,2 0 0-15,2 3 0 0,6-1-1 16,0 4-1-16,4 1-1 0,0 3-1 16,0 0-3-16,0 3-2 0,2 2-7 15,-1 2-15-15,1 1-18 0,-2 1-26 0,5 1-30 16,-1 1-37-16</inkml:trace>
  <inkml:trace contextRef="#ctx0" brushRef="#br0" timeOffset="58092.282">14554 9552 291 0,'0'0'28'0,"0"0"-7"15,0 0-9-15,0 0-5 0,0 0-6 16,0 0-4-16,83-37-4 0,-63 37-6 16,6 0-5-16,-4 0-8 0,1 0-16 15,1 0-15-15,1 0-8 0,-2 0 0 16,0 2 17-16</inkml:trace>
  <inkml:trace contextRef="#ctx0" brushRef="#br0" timeOffset="58359.9035">14945 9513 13 0,'0'0'44'16,"0"0"17"-16,0 0 8 0,0 0 9 15,0 0-3-15,0 0-11 0,0 0-10 16,0 0-8-16,0 0-8 0,26-41-4 16,-26 30-2-16,-3-1-6 0,-3 3-5 0,3 2-5 15,-3 2-6-15,-2-1-4 16,-2 4 0-16,-8 0-5 0,-1 2-1 16,-5 4 0-16,-1 7-4 0,2 3 3 15,3 4-1-15,0 4 1 0,4 2 0 0,1 0 0 16,4 2 0-16,-1 0 0 0,5-1-2 15,4 0 2-15,2-1-4 0,1-2 4 16,0-3-1-16,7 0 1 0,6-4 2 16,1-2-2-16,8-2-1 0,4-3-1 15,4-3-9-15,4-4-8 0,3-1-14 0,2 0-16 16,2-9-25-16,-1 0-41 16,-4-5-67-16</inkml:trace>
  <inkml:trace contextRef="#ctx0" brushRef="#br0" timeOffset="59082.7866">14268 8720 458 0,'0'0'60'0,"0"0"-15"0,0 0-13 16,0 0-7-16,0 0-7 0,0 0-4 15,0 0-5-15,0 0-5 0,0 0-4 16,-19-21-1-16,19 17 0 0,15-3 1 16,8 0 1-16,7-2-1 0,3 4 1 0,2-1-2 15,1 2 1-15,3 0-4 0,-1 0 1 16,1 0 2-16,2 1 0 16,-1-2 3-16,0-1-2 0,0-3-1 15,-4 2 0-15,-2 0 0 0,-6-1-1 0,-5 4 1 16,-4 0 0-16,-9 0 0 0,-6 3 1 15,2 1-3-15,-6 0-2 0,0-2-2 16,0 2-3-16,0-3 1 0,-10 0 3 16,-8-4 4-16,-6 4 1 0,1-2 2 15,-2 4 0-15,8-1-2 0,-2 1 2 0,7 1 1 16,-2-2 2-16,2 0 1 0,5 0 1 16,-1-2 3-16,3 3 0 15,-5-5 1-15,4 1-5 0,3 2 3 16,-1 1-6-16,4 2 3 0,-1-1-1 0,1 1-1 15,-2-1-2-15,2-1-1 0,-1 0-2 16,1 1-2-16,0-1 1 0,0 0 0 16,0 1 2-16,11 0 2 0,7 1 4 15,6 0-4-15,2 1 3 0,0 5-6 16,-2 0 1-16,2 3-2 0,-2-1 3 0,-1 2-1 16,0 0 1-16,-4 1 0 0,-2-2-2 15,-5-2 0-15,-3 4-1 0,-4-4 2 16,-5 4 1-16,0 6 3 0,-5 0 1 15,-7 4-1-15,-4-3-2 0,0-3-2 16,2-3-1-16,-5 1-1 0,-1 0-2 16,-2 4-8-16,-4 1-18 15,3 2-35-15,4-1-82 0,9-5-144 0</inkml:trace>
  <inkml:trace contextRef="#ctx0" brushRef="#br0" timeOffset="59568.446">16368 9340 614 0,'0'0'39'0,"0"0"-9"15,0 0-12-15,0 0-8 0,0 0-6 16,0 0-2-16,0 0-1 0,0 0 0 0,0 0 0 16,0 0-1-16,70-30 1 0,-38 23-2 15,3 1 1-15,1 2-1 0,-1-2 0 16,0 1-1-16,-2 2-1 0,-3 2-2 15,-2-1-3-15,-4 2-3 0,-8 0-7 16,0 0-17-16,-7 3-21 0,-4 0-41 16,1 5-43-16,-6 5-62 0</inkml:trace>
  <inkml:trace contextRef="#ctx0" brushRef="#br0" timeOffset="59760.3348">16308 9569 460 0,'0'0'73'0,"0"0"-20"16,0 0-18-16,0 0-11 0,0 0-5 16,0 0-3-16,0 0 0 0,0 0-1 0,0 0-2 15,0 0-7-15,68 30-2 0,-40-27-3 16,2-1-2-16,0-1 0 16,2-1-1-16,3 3-3 0,1 0-8 15,2-2-32-15,1 4-94 0,-2-3-172 0</inkml:trace>
  <inkml:trace contextRef="#ctx0" brushRef="#br0" timeOffset="80383.9286">8857 3663 125 0,'0'0'35'0,"0"0"-3"16,0 0-2-16,0 0 0 0,0 0-2 16,0 0 0-16,0 0-3 0,0 0-10 15,0 0-5-15,-28-42-5 0,27 41-5 16,1 1-4-16,0 0-2 0,0-2 1 0,0 2 1 16,0-1 2-16,0-4 3 0,4-1 4 15,8-1-1-15,2-4 2 0,4 1-1 16,0 0 2-16,1-1-2 0,3 3 1 15,1-3-1-15,0-1-3 0,-1-2-1 16,4 2 0-16,-3-1-1 0,0 1-1 0,-1 5 1 16,-6 1-2-16,-2 0 2 15,-4 3 1-15,-5 1-1 0,-1 1 0 16,-4 1 1-16,0-1 0 0,0 1 5 16,0 0 0-16,3-3 5 0,-2 3 6 0,1 0 1 15,-1-1-1-15,1 1-4 0,-1 0-5 16,1 0-5-16,-2 0-1 0,0 0-3 15,1 0-2-15,-1 0-1 0,0 0 1 16,-4 14 3-16,-8 5 0 0,-1 10 1 16,-3 2-2-16,-1 0 1 0,1 3 0 0,0 1-1 15,0-2 1-15,2-1 0 16,1-3-2-16,1-1 2 0,1-3-1 16,0-2 1-16,4-6 4 0,0-2-4 15,3-6 3-15,2-4-3 0,1 1-2 0,1-6 1 16,-2 0-1-16,2 0 1 0,0 2 0 15,0-1-3-15,0 0 2 0,0 1 2 16,0-2-3-16,3 0 6 0,10 0-4 16,6-2 0-16,3-2-4 0,-6 1-5 15,-5 0-2-15,-8 1 0 0,10 0 3 0,-3 0 8 16,6-1 3-16,6-2 6 16,-9 2-8-16,3-2-17 0,-6 4-19 15,1-2-35-15,1 2-27 0,-2-3-41 16</inkml:trace>
  <inkml:trace contextRef="#ctx0" brushRef="#br0" timeOffset="80663.1473">8887 3708 389 0,'0'0'49'15,"0"0"-25"-15,0 0-13 0,0 0-12 16,0 0-6-16,0 0 1 0,0 0 0 16,0 0 4-16,0 0 2 0,0 0-2 0,65-37 0 15,-30 29-2-15,1-5-5 0,6-2-8 16,4-2-20-16,-1-5-29 0,4-1-32 15,-1-4-80-15</inkml:trace>
  <inkml:trace contextRef="#ctx0" brushRef="#br0" timeOffset="81970.1396">10563 5029 114 0,'0'0'37'0,"0"0"-1"0,0 0-4 16,0 0-4-16,0 0 2 0,0 0-2 16,0 0-3-16,0 0-3 0,0 0-6 15,0 0-4-15,5-11-3 16,-5 10-1-16,0 1 0 0,0-3-1 0,1 3 2 15,-1-1-1-15,0 1-4 0,0-1-1 16,0-1-6-16,0 1-3 0,0-1-5 16,6-2 0-16,-3-1 2 0,5-1 1 15,1-1 2-15,1 2 2 0,6 2-1 16,0 1-3-16,3 2 1 0,2 2-2 0,-5 6-2 16,0 2 1-16,-4 4-4 0,-2 0 1 15,-3 2 1-15,0 0 5 0,-4 4 5 16,-1 4 2-16,-2 0 4 0,-2 3 4 15,-8 0-2-15,0-1 1 0,-2-2 0 16,2-8-2-16,3-7 12 0,6-5 5 16,1-4 5-16,-2 0 2 0,2 0-3 15,-1 2-4-15,-1-1-1 0,1-1-4 16,-2 0-1-16,3 2-5 0,-3-2-5 16,3 0-4-16,-3 0-5 0,0-2-2 0,0-10-4 15,2-4-3-15,1-4 3 0,4-7-4 16,5 2 2-16,0 3 2 0,1 8 9 15,-3-2 1-15,-3 9 5 0,-1-4 1 16,3-4-12-16,0 0 3 0,1-5-9 16,-1 1 1-16,1-1 5 0,-4 5 2 15,5 1 11-15,-5 5 1 0,-1 4-1 0,-1 1-2 16,-1 4-1-16,0-1-1 16,0 1-1-16,0-2 0 0,2 0-2 15,-2 1 0-15,0-1-3 0,1 0-1 0,-1 1-3 16,0 1-3-16,0-1-1 0,0 1-2 15,0-2 0-15,0 2 5 0,0 0 1 16,2 0 2-16,-2 0 4 0,0 0-1 16,1 3 0-16,1 3 0 0,-2-1 1 15,1 6-2-15,-1-4 2 0,0 4-2 0,0 0-2 16,0 0 4-16,-3 2-3 0,-1-5 2 16,1 3-3-16,0-6-3 15,-4 2 3-15,7-2-2 0,-3-1 4 16,0 6 4-16,2-4 4 0,-2 3 1 0,0 3 1 15,1-7-4-15,2 0 0 0,0 0-3 16,0 0 1-16,0 5-2 0,6 0-3 16,3-7-2-16,7 2-1 0,1-5 3 15,9 0 1-15,-1-1-16 0,4-4-36 16,-3-1-48-16,1 2-113 0</inkml:trace>
  <inkml:trace contextRef="#ctx0" brushRef="#br0" timeOffset="82167.1894">11065 5154 575 0,'0'0'14'0,"0"0"-9"0,0 0-19 15,0 0-30-15,0 0-90 0,0 0-145 16</inkml:trace>
  <inkml:trace contextRef="#ctx0" brushRef="#br0" timeOffset="87009.0396">18255 8978 400 0,'0'0'63'0,"0"0"-13"0,0 0-13 16,0 0-9-16,0 0-6 0,0 0-2 16,-9-80-2-16,9 69-2 0,-1 5-1 15,1 1-3-15,0 5-2 0,0-1-2 0,0 1 2 16,0-1-4-16,0-1 0 0,0 1-1 16,-2-1-3-16,2 0-1 15,0 1-2-15,-1-1 0 0,1 1-2 0,0 1 0 16,-2 0 1-16,2 0 0 0,-1 12 1 15,1 7 1-15,0 9 0 0,0 4 0 16,0 0 0-16,0 0-2 0,0-2 1 16,0-1-2-16,3-1-1 0,1-3 1 15,3-2 1-15,-2-2 2 0,-1 0-3 16,-1-4 2-16,1-2-3 0,-1 0-1 0,0-6-7 16,3 7-12-16,-3-7-14 0,-2-4-37 15,1-1-56-15,-2-4-89 16</inkml:trace>
  <inkml:trace contextRef="#ctx0" brushRef="#br0" timeOffset="88410.8407">18593 9071 307 0,'0'0'67'0,"0"0"-12"0,0 0-13 16,0 0-11-16,0 0-7 0,0 0-4 16,0 0-4-16,0 0-1 0,4-88-3 15,-4 83-4-15,0-1-2 0,0 2-1 0,0 4-4 16,0-2-4-16,0 2-3 0,0 0 1 15,-4 0 0-15,-7 3 1 0,-2 9 0 16,-3 5 1-16,4 3 1 0,2 2 1 16,0 3 2-16,3-1-1 0,1 0-2 15,3 0 5-15,3-4-4 0,0 2 4 16,0-2-3-16,3-7-1 0,3-1-1 0,1-1 0 16,0-6 1-16,5 4 1 15,2-8 0-15,4-1-2 0,3 0 3 16,-2-3 0-16,-2-7-1 0,-2-3 2 0,-2-1 0 15,-3-4-5-15,-3 0 5 0,0-3-4 16,-4 6 4-16,-1-4 3 0,-1 1 0 16,-1-1 2-16,0-6-2 0,0 6 0 15,-4 3 2-15,-2 1 1 0,0 3 0 16,1 3 1-16,-3-3-3 0,-3 1-2 0,5 5-1 16,-6-3-1-16,6 4 0 15,2 4-1-15,0-1 0 0,4 2-1 0,-1-1-1 16,1 1-3-16,-2 0-4 0,2-1-1 15,-1 1 0-15,1 0 4 0,3 0 4 16,12 0 0-16,7 1-3 0,8 3-5 16,2-1-5-16,0-3-5 0,1 0-1 15,3 0-2-15,-1 0 4 0,1-1 2 16,-1-4 3-16,-2 1 7 0,-4-1 2 16,-7 2 4-16,-5 0 3 0,-7 0 2 0,-5 2 6 15,1 1 9-15,-6 0-2 0,0-2 3 16,0 2-3-16,0-1-4 0,0-1 2 15,0-3-2-15,-3 1-4 0,-6 0-4 16,0-1-1-16,-4 5-3 0,-1 0 0 16,-2 1 0-16,-3 10 0 0,3 3-1 0,1 1 0 15,1 2-2-15,4-1-2 0,1 2 1 16,2 2 0-16,3 0 0 0,1-5 3 16,2 3-6-16,1 1 3 15,0-1-2-15,1 3 0 0,6-3 1 0,5-2 1 16,-1-2 1-16,5-1-6 0,2-3 3 15,0-1-6-15,1-3-3 0,-3-2-1 16,2-3 0-16,0-1 2 0,-2-5 3 16,3-3 2-16,-5-6-2 0,-6 3 6 15,-3-3-1-15,-2-2 8 0,-1 4 0 0,-1-10 3 16,-1 1 0-16,0 0 2 0,-3-7-1 16,-2 3-1-16,0 2 3 15,-1 2 0-15,1 6 4 0,-1-1-3 0,3 6-1 16,-1-1-4-16,-1 0-1 0,2 7-1 15,2-1 0-15,1 5 0 0,-2-1-6 16,2 1 0-16,0-2-6 0,0 2 2 16,0-2 1-16,0 2-1 0,11 0 1 15,6 0 2-15,5 7-3 0,1-1 3 16,3 0-5-16,1 0 1 0,2 0-2 0,1-1 2 16,4-2 3-16,-2-2 0 0,-1-1 3 15,0 0 0-15,-4 0 1 0,-2-3 0 16,-9 0 1-16,-2-1 4 0,-5 1 1 15,-5 1 2-15,2-4 3 0,-4 3 0 16,-1-1-1-16,1-6 1 0,-2 0-1 16,-2 0 0-16,-7-3-1 0,-1 2 1 15,2 5 0-15,0 0 0 0,-1 3-2 16,5 2-3-16,0-1-3 0,-8 0-2 16,4 2-2-16,-5 4 0 0,-2 4 0 0,3 8 1 15,0 3 1-15,1 6 1 0,-1 1-1 16,1 0 0-16,1 1-1 0,3-3-1 15,1-6-1-15,3 2 1 0,3-2 0 16,0 1 1-16,0-1-2 0,3-3 3 16,6-3-1-16,-2-1-1 0,2-1 1 0,4-3 0 15,0-2 0-15,5-5 1 0,4 0-3 16,1 0 0-16,0-3 0 16,2-7-1-16,-2-2 3 0,0-2 0 15,1-1 1-15,-3-1 0 0,-3-2 1 0,-4 1-1 16,-2-5 3-16,-5 1 0 0,-3 4 1 15,-2-3 3-15,-2 1 2 0,0-1-2 16,-9-6 0-16,-3 6-2 0,-2 4-1 16,-1 2 0-16,-3 2 0 0,0 4-2 15,-2 2-1-15,4 1 0 0,6 4-2 0,0 1 0 16,4 0-3-16,-1 0-4 0,1 0-1 16,6 0 0-16,0 0-3 15,0 9 1-15,5 5-9 0,7 2-11 16,9-4-21-16,5-1-22 0,4-3-24 0,2 0-17 15,3-6 1-15,1 1 9 0</inkml:trace>
  <inkml:trace contextRef="#ctx0" brushRef="#br0" timeOffset="90446.4979">20962 8804 465 0,'0'0'45'16,"0"0"-18"-16,0 0-10 0,0 0-3 15,0 0-3-15,0 0-3 0,0 0-4 16,0 0-1-16,0 0-6 0,-43-64 1 16,34 64-2-16,-7 10 0 0,-2 7 2 0,1 6 0 15,3 3-5-15,-2 2-2 0,3 3 1 16,2 1 1-16,0 1 5 16,2-1 3-16,2 0-4 0,0-1 0 0,4-4-3 15,3-3 2-15,0-4 0 0,0-5 2 16,9-4 1-16,1-1 2 0,-3-4 2 15,9 2-1-15,-7-4-1 0,2-4 0 16,8 0-3-16,0-3 4 0,1-4 1 16,-1-3 1-16,-3 0-2 0,0-2 0 15,0-3-2-15,2 0 2 0,0-2 0 0,-1 1 1 16,-1 0 4-16,-3 1-1 0,-4 4 2 16,1 1 2-16,-6 2 5 0,-1 5-1 15,0 0 3-15,-3 3 0 0,0-1-2 16,0 1-1-16,1-2-3 0,-1 1-3 15,0-1-5-15,2 0 0 0,-2 2-3 16,0-1-2-16,0 1 2 0,0 0-1 16,0 0-1-16,-9 9 1 0,-4 6-1 15,-1 5 0-15,2-1-2 0,2-2 1 16,6 0 0-16,2-1 1 0,2 3-1 0,3 2 1 16,6-3 3-16,4-1-5 0,-2-3 3 15,5-2-4-15,-1-1 1 0,-2-5 0 16,-6-2 0-16,3-4 1 0,-4 0-1 15,5 0 3-15,0 0 1 0,-5-8 0 16,-1 1-3-16,-2-5 4 0,-3-7-4 0,0 0 4 16,-3-6 2-16,-4 5 1 15,-2-2 2-15,0 2-1 0,0 2 1 16,0 0 0-16,3 4 0 0,0 1-1 16,3 3 1-16,2 0-3 0,-2-1-1 0,3-1-2 15,3-5-4-15,8 2 1 0,8-6 1 16,5 3-1-16,4-1 2 0,7 3-3 15,4 1 1-15,-1 1-2 0,-1 2 0 16,-2 1 2-16,-3 4 0 0,-3 0 1 16,-11 3 1-16,-6 2 0 0,-6 0 2 0,-6 2 0 15,0-1 2-15,0 1-1 0,1 0 1 16,-1 0 0-16,0 0 1 16,-11 6 1-16,-9 5 1 0,-5 4-1 15,0 1-2-15,2 0 0 0,2 1-1 0,2 0-1 16,3 1-1-16,4-2-1 0,5-2-2 15,3 2 1-15,2 3-1 0,2 0 1 16,6 8-3-16,4-3 1 0,3-1-6 16,3-2 1-16,2-2-2 0,0-2-2 15,2-2 2-15,-1 0 1 0,1-5 2 0,-6-2 4 16,-5-3 2-16,-4-3 4 0,-5-2-1 16,0 0 5-16,0 0 7 0,0 5 0 15,-5 0 5-15,-3 2-3 16,-5-1-3-16,-4-3-3 0,4-3-7 0,-8 0 0 15,8 0-2-15,-1 0 0 0,1 0-3 16,7 0-4-16,0 0-14 0,6 0-10 16,-1 0-48-16,1-1-69 0,4-6-145 15</inkml:trace>
  <inkml:trace contextRef="#ctx0" brushRef="#br0" timeOffset="90858.3404">22002 8675 597 0,'0'0'49'16,"0"0"-15"-16,0 0-10 0,0 0-9 0,0 0-8 15,0 0-4-15,0 0-3 0,0 0-1 16,0 0 0-16,-77 7 0 0,57 21-2 15,1 2 1-15,-1 6 0 0,-2 4-1 16,3 1 0-16,-1-2-2 0,3-2 2 16,4-7-1-16,4-8 0 0,3-12 1 0,2 1 0 15,2-7 0-15,1 1 2 16,1-1 1-16,0-4 0 0,-1 0 3 16,1 0 0-16,0 0-2 0,0 0 1 0,11-3-1 15,1-5-1-15,1 1 0 0,0 1 0 16,0 0 1-16,-3 3-2 0,4 0 1 15,3 0-2-15,-6-1 0 0,7 3-3 16,3 1-2-16,-1 0-4 0,6 0-7 16,-9 0-6-16,4 1-8 0,-10 1-14 15,4-2-23-15,-2 2-22 0,-7-2-11 0,0 1 4 16,-1-1 21-16,-1 0 15 0,1 0 16 16</inkml:trace>
  <inkml:trace contextRef="#ctx0" brushRef="#br0" timeOffset="91064.15">22036 8889 28 0,'0'0'63'0,"0"0"12"0,0 0 5 15,-46-87 2-15,36 69-11 0,-2 1-8 16,5 4-6-16,0 2-9 0,1 3-12 16,3 4-5-16,2 0-9 0,1 4-3 15,0-1-7-15,0 1-4 0,0-1-5 16,0 1-2-16,0 0 2 0,0 0 0 0,4 7 2 16,3 8-2-16,5 8 0 0,-1 1-3 15,0 6 1-15,-3 2-3 0,2 2 2 16,-2 2-3-16,-3 3 1 15,1-1-5-15,-1-2 0 0,0-3-5 0,-2-4-8 16,0-1-16-16,1-2-38 0,-1-7-72 16,0-1-146-16</inkml:trace>
  <inkml:trace contextRef="#ctx0" brushRef="#br0" timeOffset="91460.7474">22324 8752 665 0,'0'0'25'0,"0"0"-12"0,0 0-7 15,0 0-6-15,0 0-1 0,0 0-1 0,0 0 1 16,0 0-1-16,0 0 1 0,0 0 0 15,-45 79 0-15,42-62-1 0,2 2 1 16,1 0-1-16,0-1 0 0,1 3 2 16,8-4 0-16,-2-3-2 0,3-2 2 15,3-4 2-15,-4 1-2 0,3-4 0 0,3 0 1 16,2 1-1-16,4 0 1 0,-2 0-1 16,-5-1 0-16,1-1 0 15,-2 1 1-15,-4-1-2 0,3 3 2 0,-4-2-1 16,-4 2-1-16,1 0 1 0,-4 3 0 15,-1 1 0-15,-1 3 1 0,-11 4-2 16,-7-4 1-16,-4 0-2 0,-2-4-4 16,-2-1-7-16,-4-2-15 0,1-6-36 15,1-1-77-15,0-3-108 0</inkml:trace>
  <inkml:trace contextRef="#ctx0" brushRef="#br0" timeOffset="91648.8064">22363 8814 586 0,'0'0'42'16,"0"0"-14"-16,0 0-11 0,0 0-9 16,0 0-6-16,0 0-1 0,67-77-3 0,-46 71-1 15,2 1-3-15,-1 1-13 0,-3 4-34 16,-2 0-77-16,-5 0-171 0</inkml:trace>
  <inkml:trace contextRef="#ctx0" brushRef="#br0" timeOffset="92510.4445">22556 8193 574 0,'0'0'40'0,"0"0"-14"0,0 0-9 0,0 0-4 16,0 0-7-16,0 0-2 0,0 0-2 15,0 0-1-15,0 0-1 0,0 0 0 16,-8-28-3-16,8 28 0 0,0-2-2 16,-1 2-3-16,1 0 1 0,0 0 3 15,-3 0 2-15,1 12 3 0,-2 5-1 0,1-1-1 16,2 3 0-16,-1-8 1 0,1 2-2 16,1-1 2-16,0 0-2 15,0 1 0-15,0-3 0 0,1-1 2 16,5-1 0-16,4-1 2 0,-2-4 0 0,7 2-1 15,1-5 2-15,0 0-1 0,6-8 0 16,-6-4 0-16,0-1 2 0,-5-6 0 16,0-1 0-16,-3 0 1 0,-4-3 0 15,-2-2 0-15,-2 3 2 0,0 0-3 16,-8 6 0-16,-3 2-2 0,-5 4-3 0,-4 3-2 16,-5 6-3-16,-2 1-9 0,-2 10-16 15,3 12-46-15,0 4-109 0,7 7-116 16</inkml:trace>
  <inkml:trace contextRef="#ctx0" brushRef="#br0" timeOffset="94967.6222">23261 9043 348 0,'0'0'63'0,"0"0"-19"15,0 0-18-15,0 0-9 16,0 0-3-16,0 0-3 0,0 0-3 16,0 0-1-16,0 0-3 0,0 0-2 15,49-51 0-15,-38 37-1 0,4-3-1 0,-2 1 3 16,0-1 1-16,-3 0 1 0,-1 0 1 15,-4 4 0-15,0-1 0 0,-2 4 6 16,-2 4 3-16,-1-6 2 0,0 5-1 16,0-1-7-16,-2-2-2 0,-2 6-2 15,-5 1-3-15,-2 3 2 0,-4 0-4 0,-3 6 0 16,4 6 0-16,1 5 0 0,1 4 0 16,5 3 0-16,3 2-1 0,4 0-1 15,1 1 1-15,9-3 1 0,6 1-2 16,4-4 2-16,1-1-3 0,5-4-1 15,0 0-3-15,1-6-1 0,2-1-4 16,-2-3 0-16,-6-1-1 0,-1-4 0 16,-7-1-1-16,-1 0 3 0,-1 0-7 15,-5-6-19-15,3-4-39 0,-7 0-46 16,0-6-61-16</inkml:trace>
  <inkml:trace contextRef="#ctx0" brushRef="#br0" timeOffset="95167.7994">23400 8690 568 0,'0'0'45'0,"0"0"-16"0,0 0-14 16,0 0-7-16,0 0-13 0,0 0-11 15,0 0-37-15,0 0-75 0,0 0-170 16</inkml:trace>
  <inkml:trace contextRef="#ctx0" brushRef="#br0" timeOffset="95647.1381">23278 8130 639 0,'0'0'27'16,"0"0"-11"-16,0 0-9 0,0 0-6 16,0 0 0-16,0 0-1 0,0 0 2 15,0 0 0-15,0 0-2 0,-49 86 0 16,42-60-1-16,1 2 0 0,0-4 2 15,-1-1-1-15,5-8 1 0,-1-5-1 16,1-1 0-16,1-4-1 0,-1-1 1 16,1 1 1-16,1-5 2 0,-2 0 2 15,2 0 0-15,0 0-1 0,0 0-3 16,0-12 0-16,0-6-1 0,5-7 1 0,2-2-1 16,1-2 1-16,3-1-2 0,-1-2 2 15,3 1-1-15,0 3 1 0,0 1 0 16,-3 2 0-16,-3 8 1 0,-1 2 0 15,-2 5 1-15,-1 5-3 0,0 0 0 16,-3 5 1-16,0-1-1 0,0 1-1 16,1 0-3-16,-1-2 1 0,5 2 0 15,1 3 1-15,2 10 2 0,4 6-2 16,-2 4 3-16,0 4-3 0,3 2 0 16,0 3-1-16,3 3 1 0,2 0-4 0,0-2-1 15,4 1-13-15,0-3-22 0,1-3-59 16,0-1-96-16,-3-5-99 0</inkml:trace>
  <inkml:trace contextRef="#ctx0" brushRef="#br0" timeOffset="103601.7399">24536 8976 353 0,'0'0'61'0,"0"0"-10"0,0 0-15 16,0 0-9-16,0 0-11 0,0 0-4 16,0 0-4-16,0 0-4 0,0 0-3 15,0-8-1-15,11 0-1 0,2 1 1 16,4 0-1-16,-4 3 1 0,3 0-2 16,1 0 1-16,-1 1 0 0,3-2-1 0,-3 3 2 15,1-1 0-15,-5 1 0 0,7-1 0 16,-8 0 0-16,0 1 0 0,0-1 0 15,-7 2 0-15,2 1 1 0,-6 0 1 16,0-1 1-16,0 1 0 0,2 0 0 16,-1 0 0-16,1 0 1 0,-1 0-1 0,-1 0 0 15,0-2-2-15,0 2-1 0,-1 0-1 16,-13 0 0-16,-4 0-1 16,-8 3 1-16,2 4 1 0,-2 1 0 15,0 1 0-15,-3 0-1 0,1 0 1 0,0 0 0 16,4-1 1-16,6-3-1 0,-1 0 1 15,9-1 2-15,4-3-2 0,2 1 1 16,4-2 0-16,-3 0-1 0,3 0 1 16,-1 0 0-16,-1 2 0 0,1-2 1 15,-1 0-1-15,1 0 1 0,1 1-3 0,0-1 1 16,0 0 0-16,4-5-2 0,11-4 0 16,1-2 1-16,5 3-3 15,2-2 2-15,3 3 0 0,2-1 0 16,0 1 1-16,-1 0-1 0,0 1 1 0,-2 1 1 15,-2-2-2-15,-2 1 1 0,-6 2 0 16,-6 1-1-16,-5 1 2 0,2 0 1 16,-2 1 0-16,1-1 1 0,-1 2-1 15,-4 0 1-15,0-1 1 0,0 1 0 16,0 0 1-16,0 0-1 0,0 0-1 0,-16 0-2 16,-4 0-1-16,-8 4-1 0,0 3 2 15,0-1 0-15,2-2-1 0,7 1 1 16,-1-3 0-16,8-1 0 15,-1 1 1-15,2-2-1 0,5 0 1 0,0 1-1 16,6-1-1-16,-1 0-2 0,1 0-1 16,0 1-1-16,0 1 0 0,8 2 2 15,10 1-1-15,9 0-7 0,5-4-19 16,4-1-36-16,6 0-47 0,-1 0-57 16</inkml:trace>
  <inkml:trace contextRef="#ctx0" brushRef="#br0" timeOffset="104082.4642">25554 8619 431 0,'0'0'67'0,"0"0"-22"0,0 0-10 0,0 0-10 15,0 0-1-15,0 0-9 0,0 0 1 16,-11-86-6-16,10 80 1 0,1 1-2 16,-2 0-1-16,1 1-1 0,-1-1 0 15,2 0-2-15,0 5-3 0,-1-2-2 16,1 2-1-16,0 0-2 0,-2-1 0 0,2 1 1 16,-1 0 0-16,-1 11 8 0,0 9-6 15,-1 3 4-15,0 5-5 0,1 0 0 16,1 0 1-16,-1 1-2 0,2 1 0 15,0 2-2-15,0 0 0 0,0-1-2 16,0-4-2-16,3 0-9 0,0-9-7 16,0-1-14-16,0-5-23 0,-2-7-27 15,1 1-32-15,-2-6-64 0</inkml:trace>
  <inkml:trace contextRef="#ctx0" brushRef="#br0" timeOffset="105335.257">25774 8635 590 0,'0'0'20'0,"0"0"-13"0,0 0-7 0,0 0-6 16,0 0 1-16,0 0 1 0,0 0 2 15,0 0 2-15,0 0-3 0,-49 78-3 16,39-56 1-16,0 3 1 0,1-1 3 16,5-1-5-16,1-5 1 0,2 0-3 15,1 0 0-15,0-5 1 0,3 2 1 0,4-5-3 16,1-3 2-16,6-2 0 0,1-5 0 16,1 0 2-16,6-7 2 15,-3-7 3-15,0-2 2 0,-2-4 0 0,-3-2 4 16,1 0 0-16,-2-3 1 0,0 1 3 15,-2 0-1-15,-3 0 5 0,-2 6 0 16,-4-1 3-16,0 8 0 0,-2-1-2 16,0 2-1-16,-3 0-4 0,-1 2-4 15,-4 0-2-15,1 2 0 0,-3 1-4 16,1 1 1-16,5 2-1 0,0 1 0 0,4 1-1 16,-2-2-1-16,2 2-2 0,-1 0-2 15,-1 0-4-15,1 0-1 0,-1 0 2 16,2 0 2-16,0 0 0 0,10 0-5 15,11 5-11-15,5-1-11 0,6 0-9 16,0-3 6-16,-1-1 3 0,0 2 12 16,-4-2 6-16,-7 0 9 0,-1 0 6 15,-6 0 4-15,-1 0 5 0,1 0 2 16,-7 0 5-16,-1 0 7 0,-5 0 7 16,3-3 2-16,2 1 4 0,0 0-5 0,1-4-2 15,-3 3-5-15,0 1-3 0,1-6-2 16,-1 4-2-16,-1 0-4 0,1 1-3 15,-3 3 0-15,0-1-4 0,0 1 0 16,1-3-2-16,-1 2 1 0,0 0-3 16,3 0-1-16,-3 1-1 0,0-2-1 0,0 2 0 15,0 0 1-15,-7 4 1 0,-7 7 0 16,-4 6-1-16,2 3 2 16,-3-1-1-16,3 3 0 0,-1-1-2 15,4 0 1-15,1 2-1 0,3-1 0 0,4-5 1 16,2 1-1-16,3 2 1 0,0-1 0 15,4 3-1-15,8-4 1 0,5-4 1 16,4-5 0-16,6-6 0 0,3-3 0 16,5-3-1-16,2-9 0 0,1-3 1 15,-2-3-1-15,-2-4 2 0,-6 1 0 0,-2-1 1 16,-6-3 0-16,-5 1 0 16,-5-1 0-16,-4 0 0 0,-6-1 0 0,-3 2 0 15,-8 1-1-15,-4 2 1 16,-5 3 0-16,-3 4 0 0,-2 3-1 0,2 4 1 15,-2 3-2-15,1 4-1 0,2 0 0 16,3 2-2-16,7 2-2 0,1 6 0 16,7-3 1-16,1 4-1 0,3 5 2 15,1-1 1-15,11 3 0 0,10-3-3 16,7-5-4-16,4 0-6 0,5-3-3 0,1-2-2 16,1-4 0-16,-2 1 3 0,-1-2 2 15,-2 0 3-15,0-2 4 0,-1-4 4 16,-5-1 2-16,-1 0 3 0,-5 0 2 15,-7 1 4-15,-3-4 3 0,-3 3 5 16,-3-1 1-16,2-4 4 0,-5 5 2 16,-2-4-1-16,-1 1 0 0,-1-3-9 15,0 3 0-15,0-1-7 0,0 0 5 16,0 7-3-16,0-1-2 0,-4 2-1 16,1 0-1-16,0 0-3 0,-7 0 1 0,-2 3-2 15,-2 0 1-15,-8 7 4 0,3 6-4 16,2 0 4-16,0 4-5 0,1 3-1 15,0-1 0-15,3 2-1 0,1 2 2 16,4-1-2-16,3-6 2 0,2 3-3 16,3-1 1-16,0-1 1 0,5 4-1 0,5-4 2 15,6-2 1-15,1-5 0 16,6-2 1-16,5-4 0 0,2-4 0 0,3 0 0 16,1-9-1-16,-1-4 1 15,0-2 0-15,-2-3 1 0,-4-2-1 0,-3-2 3 16,-3 1-2-16,-7-2 2 0,-4-1 0 15,-4-1-1-15,-5 0-2 0,-1-1-4 16,-4 2 4-16,-6 5-7 0,-5 1 0 16,-5 5-14-16,-4 6-33 0,-8 6-62 15,-1 1-199-15</inkml:trace>
  <inkml:trace contextRef="#ctx0" brushRef="#br0" timeOffset="106383.1321">27831 8896 417 0,'0'0'49'0,"0"0"-17"16,0 0-8-16,17-94-8 15,-3 69-2-15,4 2-1 0,2-4 0 0,3 2-2 16,1-2 1-16,0-1-2 0,1-2 1 15,-1-2-2-15,1-3-6 0,-3-1 2 16,-1-1-4-16,-1-1 5 0,-2 0 1 16,-1-1-3-16,-4 1 0 0,0 0 1 15,-3 5 2-15,-4 10 2 0,-1 3 2 16,-3 10-4-16,0 5-2 0,0 0-4 0,-2 5-2 16,0 0-3-16,0 0 0 0,0 0 1 15,-9 11 0-15,-5 9 2 0,-3 7-1 16,1 5 1-16,0 3-2 0,5 1 3 15,-1 0-3-15,5-1 2 0,3-1 4 16,4-1-5-16,0-3 4 0,3-5-3 16,4-2-1-16,4-7 2 0,2 0-1 15,2-4 3-15,1-3-1 0,1-2 1 16,-5-2-1-16,3-2-2 0,-4 0 3 16,0-3 0-16,4 2 0 0,-4-2 1 0,2 0-3 15,-7 0 0-15,0 2 0 0,-6-2 0 16,0 0-2-16,0 0 2 0,1 0-1 15,1 1 1-15,-2-1 1 0,1 0-1 16,-1 0 2-16,0 2 0 0,0-2-1 16,-3 0 0-16,-4 0 0 0,-2 0-1 0,-2 0 1 15,3-3-1-15,3-2-1 0,0-5 0 16,0 3 0-16,3-7-1 0,2-4 3 16,3 0-1-16,7-6-4 15,2 2 6-15,2 2-7 0,1 5 6 0,-1 0 0 16,-2 6 0-16,-1 2 1 0,2 0-2 15,-4 3 0-15,7-1 0 0,-3 5 0 16,2 0 0-16,5 0-2 0,-3 4 1 16,-3 4-1-16,2 5 1 0,-3 3 5 15,-2 2-4-15,0 5 3 0,-4 0-4 16,-2 1-4-16,-4 2 0 0,-1-1-6 0,0-4-10 16,0-4-17-16,-1-1-21 15,-2-5-36-15,1-5-36 0,1 0-60 0</inkml:trace>
  <inkml:trace contextRef="#ctx0" brushRef="#br0" timeOffset="106560.0414">28378 8357 544 0,'0'0'47'0,"0"0"-11"15,0 0-10-15,0 0-12 0,0 0-6 16,0 0-7-16,0 0-4 0,0 0-3 15,0 0-3-15,31-79-5 0,-9 79-17 16,8 11-38-16,2 4-69 0,1 6-149 0</inkml:trace>
  <inkml:trace contextRef="#ctx0" brushRef="#br0" timeOffset="106952.4131">28795 8503 355 0,'0'0'51'0,"0"0"-9"0,0 0-12 15,0 0-11-15,0 0-7 0,0 0-6 16,0 0-2-16,-62 84 1 16,52-72-1-16,0-1 1 0,0-2 2 15,4-3-1-15,3-4 4 0,0 2 3 0,3-4 5 16,-2 0 7-16,2 0 6 0,-2 0-4 15,1 0-6-15,-2 0-8 0,-2-2-6 16,2-8-2-16,0-6 0 0,3-2 0 16,0-4-8-16,0 1 6 0,6 0-6 15,2 3 7-15,1 2 2 0,2 0-2 0,0 1-1 16,5 1-4-16,3-1-1 16,1 3 0-16,2 3 0 0,-4 4 0 15,1 4-1-15,2 1 1 0,0 0-2 16,4 7 2-16,0 6 1 0,-1 0 0 0,-1 4-1 15,-1 0-1-15,0 3 4 0,-4 3-9 16,-5-1-1-16,-4 2-12 0,-3 1-16 16,-6 0-22-16,-9 0-51 0,-5-3-69 15,-9 0-103-15</inkml:trace>
  <inkml:trace contextRef="#ctx0" brushRef="#br0" timeOffset="107591.2854">29573 8236 697 0,'0'0'34'0,"0"0"-15"0,0 0-7 15,0 0-7-15,0 0-6 0,0 0-1 16,0 0-1-16,0 0 1 0,0 0-1 16,0 0 2-16,-74 42-1 0,50-16 0 0,-1 2-2 15,1-1 0-15,2-1 0 0,2-2 1 16,2-1 0-16,6-8 0 16,3-1 1-16,3-6 0 0,3-5-1 15,0 2 2-15,3-5-2 0,-1 0 2 0,1 0 5 16,0 2-5-16,0 0 2 0,0-1 1 15,1 0-5-15,14 1 4 0,3 0 0 16,7-1-1-16,0-1 0 0,-1 0-1 16,1 0-1-16,-1-1 0 0,1-1-1 15,0-1-1-15,-2 0-2 0,-7 1 0 0,-1-1 0 16,0 0-1-16,-4 1-3 0,3-3-3 16,-6 2-6-16,-4 1-6 15,2-4-8-15,-4 2-8 0,-2-7 0 16,0-5 0-16,0 6 15 0,-2-5 9 0,-4 1 11 15,-1 7 7-15,0-5 5 0,3 4 5 16,-1-1 3-16,-2-5 2 0,2 5 6 16,-1-5 4-16,1 5 1 0,2 0 0 15,0-1 0-15,2 5-3 0,0-5-1 16,-1 5-1-16,1 0-1 0,1 1-5 0,0 4-2 16,0-2-4-16,0 2-5 0,0-1-4 15,0 1-1-15,0-2-1 0,0 2 1 16,0 0 0-16,0 14 0 15,0 7 1-15,0 8-2 0,0-1 1 0,0 6 0 16,0 1-2-16,0 3 4 0,0 2-6 16,0-3-2-16,-2 0-11 0,2-5-15 15,0-3-23-15,0-11-46 0,6-4-61 16,-3-4-127-16</inkml:trace>
  <inkml:trace contextRef="#ctx0" brushRef="#br0" timeOffset="108150.1261">29930 8245 573 0,'0'0'42'0,"0"0"-14"0,0 0-8 0,0 0-7 16,0 0-2-16,0 0-3 0,0 0 0 15,0 0-3-15,0 0-2 0,3-12-2 16,-3 10-1-16,0 1 1 0,0-1 0 16,0 1 1-16,0-1 1 0,0 1-2 15,0-1-1-15,0 1 1 0,0 0-2 0,0-1 2 16,0 0-2-16,0 1 3 0,0-1-1 16,0 1 0-16,0-1 1 15,0 0-1-15,0 1 0 0,0 0 0 16,-1-1 0-16,1 2-2 0,0-1 1 0,0 1 0 15,0-2 0-15,0 2 0 0,0-1-2 16,0 1 1-16,0-2-2 0,0 2 1 16,0 0 1-16,-2 0-1 0,2 0 1 15,-3 0 1-15,-1 8 0 0,1 1-1 16,-5 4 1-16,2 1-2 0,1-3 2 0,1 6-1 16,1-7 1-16,2 4 0 0,-1-1-1 15,2 1 0-15,0 4 1 16,3-1 0-16,6 3 0 0,3-4 2 15,2-2 0-15,2-1-1 0,4-1 0 0,0-4 0 16,-1 2-1-16,3-3-1 0,-4 1 0 0,-4-3-1 16,-3 0 0-16,1 3 0 15,-5-3 0-15,2 5 4 0,-5-4-7 16,-4 4 8-16,0 3-9 0,-3 1 3 16,-8 0 1-16,-5-3 1 0,-5-1-1 0,-2-4-2 15,-1-2-9-15,-1-4-15 0,0 2-27 16,-1-2-77-16,0 0-146 0</inkml:trace>
  <inkml:trace contextRef="#ctx0" brushRef="#br0" timeOffset="108658.8808">29948 8157 613 0,'0'0'34'0,"0"0"-17"16,0 0-9-16,0 0-6 0,0 0-2 16,0 0-4-16,49-81-1 0,-27 73-3 15,3-1-3-15,2 1-7 0,2-3-10 0,1-1-15 16,2-2-19-16,0-4-12 0,0-3-4 16,-5-3 13-16,-1-3 19 0,-4-4 23 15,-5-3 15-15,-1 0 13 16,-4 2 13-16,-4 0 19 0,-4 4 24 0,-2 6 13 15,-2 5 2-15,0 1-9 0,0 5-16 16,-3 0-14-16,0 2-12 0,1 4-6 16,-4-2-10-16,3 5-4 0,-6 1-2 15,-7 1-2-15,2 1-2 0,-7 10 0 16,4 6 1-16,0 3-1 0,1 2 0 0,1 4-3 16,5-1 0-16,1 3 1 0,1 1 2 15,5 0 8-15,1 0-6 0,2-1 4 16,0-3-6-16,6-2-1 0,4-7 1 15,3-2-1-15,-4-5 1 0,5-7 0 16,3-2 1-16,-2 0 0 0,7-7 1 16,-6-6 1-16,0-6-1 0,-5-3 2 15,0-4 1-15,-3-3-5 0,-4-1 4 16,-2-1-1-16,-2 1 2 0,0 2 3 16,0 3 1-16,-6 3-2 0,-1 7-2 0,0 4-2 15,1 4-3-15,-4 5-4 0,-8-2-5 16,0 4-11-16,-4 11-29 0,0 7-106 15,8 7-155-15</inkml:trace>
  <inkml:trace contextRef="#ctx0" brushRef="#br0" timeOffset="109498.8963">31147 8233 606 0,'0'0'43'0,"0"0"-12"0,0 0-8 0,0 0-5 16,0 0-4-16,0 0-4 0,0 0-2 15,0 0-2-15,0 0-4 0,-11-65-1 16,11 63-1-16,0 1-1 0,0-1 0 16,0 0 0-16,0 2-1 0,0-1 1 15,0 1 0-15,0 0 1 0,-1 0 1 0,1 5-1 16,-1 7 1-16,1 6-1 0,0 3 0 15,0 5 2-15,0 0-2 0,0 1-2 16,1-1 2-16,2 0-1 0,0-1-1 16,1 0 1-16,1-1 0 0,0-3 0 15,-2-5 2-15,1-2-2 0,-1-4 1 0,-1-5 4 16,-1 1-4-16,-1-6 0 16,0 0 2-16,0 0-3 0,2 0 5 15,-2 1-1-15,3-1 0 0,1-13-2 16,3-7-1-16,0-8 2 0,1-1-3 0,-1-3 2 15,3-1-1-15,2-2 5 0,-1 1-2 16,5-3 1-16,-1 4-1 0,2 2-4 16,-1 5-2-16,0 7 0 0,-5 6-1 15,4 5-1-15,-5 4-2 0,4 3-4 16,4 1-6-16,0 5-13 0,4 5-8 0,-3 7-31 16,-2 3-48-16,-7-5-73 0,-1 5-95 15</inkml:trace>
  <inkml:trace contextRef="#ctx0" brushRef="#br0" timeOffset="109760.1331">31287 8332 579 0,'0'0'57'0,"0"0"-20"16,0 0-15-16,0 0-9 0,0 0-5 15,0 0-4-15,0 0-1 0,0 0-3 16,0 0 0-16,0 0 3 0,-8-3-3 16,22 11 4-16,7 2-5 0,2 3 1 0,1 1-1 15,3 1-1-15,-1 2-1 0,2-1 0 16,-1 0-1-16,-1-1-1 0,1 1-5 16,-5-3-9-16,1-1-15 15,-3 2-39-15,-8-7-60 0,-3-1-76 0</inkml:trace>
  <inkml:trace contextRef="#ctx0" brushRef="#br0" timeOffset="110263.6519">31274 7577 524 0,'0'0'63'16,"0"0"-10"-16,0 0-17 0,0 0-7 15,0 0-11-15,0 0-7 0,0 0-5 16,0 0-5-16,0 0-1 0,0 0-3 0,11-65 0 16,-11 65 1-16,0 0 0 0,0 8-3 15,-4 8 5-15,-3 5-4 0,0 4 4 16,-1-4 0-16,1 0-4 0,-3-1 4 15,3-2-4-15,1-4 5 0,0-1-1 16,3-3 1-16,0-6-1 0,2 2-1 16,1-6 1-16,-2 0 2 0,2 0 0 15,0 2 3-15,-2 0 2 0,2-1 3 16,-2 0 0-16,2-1-1 0,0 0-3 16,0 0-4-16,0-12-1 0,0-8-1 0,0-4 1 15,2 1-1-15,3-2 0 0,1 0 0 16,1-1 3-16,1 2-3 0,2 3 4 15,-2 1 0-15,-2 7-4 0,2 1 4 16,-4 4-4-16,0 3-1 0,-1 2-1 16,-3 3-2-16,0-1 0 0,4 1 0 0,7 0 1 15,4 10 0-15,6 9-1 16,0 3 1-16,1 7-1 0,-1 2 2 16,0 4-2-16,-1-1-3 0,-1 2-11 15,1-1-15-15,0 1-29 0,-2-1-54 0,-1-2-118 16</inkml:trace>
  <inkml:trace contextRef="#ctx0" brushRef="#br0" timeOffset="110471.6647">31900 7995 691 0,'0'0'13'0,"0"0"-1"15,0 0-9-15,0 0-7 0,0 0-26 16,0 0-84-16,0 0-198 0</inkml:trace>
  <inkml:trace contextRef="#ctx0" brushRef="#br0" timeOffset="123206.4287">10246 4943 226 0,'0'0'55'0,"0"0"-6"15,0 0-11-15,0 0-10 0,0 0-9 16,0 0-1-16,0 0-4 0,0 0 1 0,0 0-2 15,-8-7 1-15,8 7 1 0,0 0-1 16,0-1-1-16,0 1-1 0,0-3 0 16,0 3-3-16,0 0 0 0,0-1-3 15,0 1 1-15,0 0-2 0,0-1 1 16,0 1-1-16,0-1-1 0,0 1-1 0,0 0-1 16,0 0-2-16,0 0 0 0,0 0-4 15,0 0-2-15,0 0 3 16,0 0 1-16,4 0 3 0,6 0 1 15,-1 3-2-15,7 4 1 0,-2-1 0 0,2 1-1 16,6 0 0-16,-3-2 1 0,-5 1 0 16,2-2-2-16,-1 1 1 0,-4-4-1 15,7 1 1-15,-1 2-1 0,-7-1 1 16,6 0 1-16,-9-2-2 0,-1 1-1 16,-2 0 0-16,-4-2 0 0,0 0 0 0,0 0 1 15,2 0-1-15,-1 1 1 0,2-1 0 16,-2 0 0-16,1 0 1 0,-1 0 0 15,1 2 1-15,-1-2 0 16,1 0 1-16,-2 0 2 0,0 2 1 0,1-2-1 16,-1 0 2-16,0 0-4 0,0 0 1 15,0 0 0-15,0 1-2 0,0-1 0 16,0 0 0-16,0 0-2 0,0 0 0 16,0 0 1-16,0 0-1 0,0 1 0 15,0-1 1-15,0 0-1 0,0 0 0 0,0 0 0 16,0 0 1-16,0 0 0 0,-1 0 0 15,1 0 0-15,0 1 1 0,-2-1-1 16,2 0-1-16,0 0 0 0,0 0 1 16,0 0 0-16,-1 0-2 0,1 0 3 15,0 0-3-15,0 0 1 0,-2 0 0 0,2 0-2 16,0 0 5-16,0 0-1 16,0 2-1-16,0-2 1 0,-1 0 1 15,1 0-2-15,0 0 1 0,0 2 1 16,0-2 0-16,0 0 1 0,0 0-2 0,0 0 1 15,0 0-1-15,0 0 0 0,0 1 1 16,-2-1 0-16,2 0-2 0,-1 0 0 16,-2 0 1-16,-3 0-1 0,-1 2 0 15,0-1 0-15,-6 3 1 0,4-1-1 16,-7 1 0-16,0 2 0 0,-2 1 2 0,0 1-4 16,1-1 2-16,1 0 0 15,-1 1-1-15,5-4 0 0,-2 2 1 16,5-3 0-16,-1-1-2 0,-2 3 0 15,2-1 2-15,-5 0 0 0,6 0 0 0,-5 1 0 16,-1 1-1-16,6-2 1 0,-6 3-1 16,5-4-1-16,0 2 1 0,0 0 0 15,0-3 1-15,1 3-1 0,5-4 1 16,-5 4 0-16,4-3 0 0,0-1 0 16,2 2 1-16,3-3-1 0,-1 0 1 15,1 0 1-15,-2 1-2 0,1-1 1 0,-1 0 1 16,2 2-2-16,-1-2 1 0,1 0 0 15,-3 1-1-15,3-1 0 16,0 0-2-16,0 2-1 0,0-2 1 0,-3 0 0 16,3 2 2-16,0-2 0 0,-1 1 0 15,-4 4-2-15,1-1 2 0,1-1 0 16,0 2 1-16,-1-2 2 0,1 0-3 16,2 0 5-16,-1 0-5 0,2-3 4 15,-1 0-3-15,1 0-6 0,-2 1 5 0,1 1 0 16,-1 0 0-16,1-1 6 0,-1 1-6 15,2-1 3-15,-1 1-1 0,1-1 0 16,-3-1 2-16,3 1-4 0,-1-1 5 16,1 0 1-16,0 2-1 0,0-2-3 15,0 0 1-15,0 0-7 0,0 0 4 0,0 0 3 16,0-2-3-16,0-3 0 16,5-3 0-16,0-1 0 0,-1 1 0 15,-1-2 3-15,3 3-1 0,-2 0 0 16,-2 3 0-16,3-6 0 0,-2 1 0 0,0-6 0 15,4-3-2-15,-1-1 0 0,0 1-1 16,1-2 0-16,-1 3 0 0,0-1 1 16,-2-2 0-16,1 8 0 0,-1-4 1 15,1 1 0-15,-2 6-1 0,2-1 1 16,-2 1-1-16,-2 5 0 0,1 0 1 16,-1 1 0-16,-1 3-1 0,0-2-1 15,0 2 0-15,0 0-2 0,0-1-1 16,0 1-1-16,0-2-1 0,0 2 3 15,3-2-1-15,-3 2 2 0,0 0 1 0,0 0 0 16,0 0 1-16,0 0 0 0,0 0 0 16,0 0 0-16,0 0 0 0,0 0-2 15,0 0 1-15,0 0-1 0,0 0 0 16,0 0 0-16,0 0 0 0,0 0-2 16,0 0 0-16,0 0 1 0,0 2 1 0,0 0 1 15,0-2 0-15,0 1 1 0,0-1 1 16,0 2 1-16,0-2 2 0,0 0 1 15,0 2 2-15,0-2 0 16,0 0 0-16,0 1 1 0,0-1-1 0,0 0-1 16,0 1-2-16,0-1 1 0,0 0-1 15,0 0 0-15,0 0-1 0,0 0-2 16,0 0-1-16,0 0-2 0,0 0 0 16,0 5 1-16,-3 6 0 0,-3 1 1 15,-1 9 0-15,-3 0-2 0,4 2 1 0,-1 1-1 16,-2 3 0-16,1 4-1 0,-1 2 2 15,0 1 5-15,-1-1-5 0,0-3 1 16,4-4-6-16,0-8-4 0,3-5-5 16,-1-5-11-16,3-3-29 0,-1 0-36 15,2-1-44-15,0-4-107 0</inkml:trace>
  <inkml:trace contextRef="#ctx0" brushRef="#br0" timeOffset="125314.7498">9548 5634 480 0,'0'0'55'0,"0"0"-18"15,0 0-13-15,0 0-9 0,0 0-6 16,-12-80-2-16,11 74-3 0,1 1 0 16,0 5-2-16,-2-1-2 0,2 1-4 15,0-2-2-15,0 2-2 0,0 0 1 0,0 0 5 16,0 10 2-16,0 7 1 16,0 9 1-16,3 1-1 0,-1 1-1 15,-1 1 0-15,-1 1 0 0,2 2-1 16,-2 0 3-16,0-3 0 0,0 3-4 0,0-7 1 15,0-7-7-15,0 1-6 0,0-9-9 16,0-4-24-16,6 5-36 0,-2-5-56 16,6-1-116-16</inkml:trace>
  <inkml:trace contextRef="#ctx0" brushRef="#br0" timeOffset="126047.8081">9868 5675 541 0,'0'0'51'0,"0"0"-19"0,0 0-12 15,0 0-7-15,0 0-5 0,0 0-4 16,0 0-3-16,0 0-3 0,0 0-1 16,0 0-1-16,-15-3 0 0,3 17 1 0,-2 3 0 15,2 1 0-15,4 0-2 0,2-7 2 16,2 5-1-16,2-5 2 0,1 1-1 15,1-1-1-15,0 1 2 0,0 0-2 16,0-1 3-16,0-1-3 0,0-5 1 16,0 0-1-16,0-5 1 0,0 0 0 15,0 0 3-15,1 2 3 0,1-2-1 16,4 0 0-16,-2 0-3 0,9 0 4 16,-4-3-2-16,-2-4 5 0,1 1-1 15,-3-3 2-15,2-3-2 0,-4 2 1 0,3-3 0 16,1-3 1-16,-3 7 1 0,2-6 0 15,-2 5-1-15,-1-1-1 0,0-2 0 16,0 3-2-16,-1 0 0 0,-1 5-2 16,1-5-1-16,0 4-2 0,-2 2 0 15,3-1-1-15,-3 5 1 0,0-1-1 16,0 1-1-16,4-4 0 0,-1-1-1 16,6 1 0-16,-3-1 2 0,5 1 0 15,0 3 0-15,-1 1-1 0,1-1 1 16,1 1 0-16,-2 0-1 0,0 0-1 0,2 0-3 15,-5 0-1-15,4 2 0 0,-5 5-1 16,0 7 4-16,-3 1 2 0,1 6 2 16,-2 0 3-16,-2 1-1 0,0-6-1 15,0 3 0-15,0-1 0 0,0-4 2 16,0 5-3-16,0-7 5 0,0-1-6 0,4 1 4 16,0-6 0-16,1 2 0 15,-2-5 0-15,5-2 0 0,4-1-1 16,4-3 0-16,5-8 0 0,-6-2-4 15,4-2 4-15,-6-4-3 0,0 1 4 0,-5 0 1 16,-2 4-1-16,-3-2 3 0,-3-3 0 16,0 1 0-16,-3-7-1 0,-4 6 2 15,-2-1 1-15,-2 4 1 0,-1-1 0 16,-2 2-4-16,4 4-1 0,-1 2-2 16,4 2 0-16,2 3 0 0,2 1-2 0,3 3-1 15,0 0-3-15,0 0-6 0,0 0-6 16,-2 0 1-16,2 0 2 0,-1 3-4 15,1 10-22-15,0 1-43 16,0 6-46-16,3 0-77 0</inkml:trace>
  <inkml:trace contextRef="#ctx0" brushRef="#br0" timeOffset="127409.7321">10205 5660 286 0,'0'0'17'0,"0"0"-10"0,0 0-8 0,0 0-2 15,0 0-5-15,0 0-1 16,0 0 0-16,0 0 1 0,0 0 3 15,0 0 2-15,0-15 3 0,0 15 1 0,0-2 2 16,0 2 4-16,0-1 3 0,0 1 2 16,0-1 0-16,0 1 0 0,0-2-3 15,0 2-1-15,0-1-1 0,0 1 0 16,1-2-1-16,-1 2-1 0,2-2-3 16,3-1-1-16,1 1 0 0,3-2-1 0,-2 1-1 15,4 1 1-15,-2 0 1 0,1 0 0 16,8 1 1-16,-8-1 0 0,7 0-2 15,-7 1 2-15,-1 0 2 0,4-1 1 16,-9 0 8-16,5 1 1 0,-6-1 7 16,4 0 4-16,-3 1 1 0,-4 1 2 15,0-1-3-15,0 1-2 0,2 0 0 16,-1-1-2-16,1 1 0 0,-1-2-1 16,1 2-3-16,-1-2-2 0,-1 2-4 15,0 0-3-15,0-1-1 0,0 1-3 0,0 0 0 16,3 0-3-16,-3 0-2 0,0 0 1 15,0 0 1-15,-9 5-3 0,-2 7 0 16,-4 4 1-16,2 2-3 0,3 0 3 16,0 3-3-16,3 0 1 0,1-1 0 15,2 2 1-15,2-7-2 0,1 3 4 16,1 1-2-16,0-1 2 0,0-1 3 0,3-1-5 16,1-4 4-16,2-2-5 15,2-1 3-15,0-3 0 0,3-6-1 16,8 0 1-16,0-3-2 0,5-7 2 0,-5-3-1 15,-3-2 0-15,0-2-2 0,-2-3 3 16,-2-1-2-16,0-2 2 0,-2 1 3 16,-3-1-2-16,-3 5 2 0,-2 0 0 15,-2 1 1-15,0 2 3 0,0-1 1 16,0 7 1-16,0 5-2 0,-3-6-3 16,0 8-3-16,0-3-1 0,2 1-2 15,-7 4-3-15,-3 0-2 0,-7 10-8 0,-2 5-7 16,0 7-12-16,4 1-39 15,3 2-53-15,3 0-92 0</inkml:trace>
  <inkml:trace contextRef="#ctx0" brushRef="#br0" timeOffset="128395.3607">10757 5595 627 0,'0'0'39'0,"0"0"-12"0,0 0-9 15,0 0-8-15,0 0-3 0,0 0-3 0,0 0-1 16,0 0-2-16,0 0-2 0,-45-78-1 15,32 78-3-15,0 0-1 0,-3 8 0 16,5 5 0-16,-1 3 4 0,-1 5-1 16,1 2 3-16,1 4 0 0,-2 1-3 15,4-3 1-15,2 2-1 0,3-2 1 16,2-1 0-16,2-1 0 0,0-3 0 16,7 0-1-16,1-5 3 0,0 1-2 15,-2-5 2-15,4-2-3 0,2-2-2 16,-3-3 0-16,6-1-2 0,0-3-2 0,4 0-3 15,4-10 5-15,-4-2-2 0,2-3 5 16,-1-3 3-16,-1 0 0 0,0-2 3 16,-3 1 0-16,-2-1 1 0,-5 8 3 15,-1-1 3-15,-3 6 2 0,-4 2 3 16,2 2-1-16,-3 3-3 0,0-1-3 0,0 1-4 16,0 0-2-16,0 0-2 15,0 0 1-15,-8 6 0 0,-4 7 0 0,-1 6-1 16,0-3 0-16,3 2-1 15,1-1 1-15,2-5 3 0,3 2-4 0,1-6 3 16,0 5-3-16,2-1-3 0,1-6 0 16,0 5-1-16,0-5-1 0,0 5 1 15,1-2 0-15,1-5-3 0,-1 1 2 16,3-4 1-16,1 1 1 0,-1 0 4 16,0-1 1-16,-1-1 2 0,0 0 1 0,3-8-2 15,-2 3 4-15,-1-6-3 0,-1 0 2 16,-2-1-3-16,0-2 2 0,0 1 1 15,0-3 2-15,0 3 1 0,0-1-1 16,0 2-1-16,0-1-1 0,0 8 0 16,0-8-2-16,0 8 0 0,0-7-2 15,5-4 0-15,1 3-3 0,1-3 1 16,4 3-1-16,3 1 0 0,-1-1 0 16,7 1-1-16,-2 1-1 0,0 1 1 15,1 3-2-15,-6 1 0 0,0 1 0 0,-3 0 1 16,-5 4 2-16,3-2 2 0,-3 1 0 15,0 1 1-15,0 0 0 0,-5 1 1 16,0-2-1-16,0 2 0 0,0 0 2 16,1 0 0-16,-1 0 2 0,0 0-1 15,-6 6 0-15,-2-1-1 0,-2 8 0 16,1-3 1-16,-1 5-3 0,3-4 0 16,-1 3 0-16,5-5 0 0,-1 3 0 15,1 1-3-15,3-3 1 0,0 6-1 16,0-1 2-16,3 1 0 0,7-4 1 0,2-1-1 15,5-2 1-15,-1 0-1 0,3-1 1 16,1-1 0-16,-4 1 1 0,-2-2 2 16,-3 0-4-16,-4-1 3 0,-4-2-3 15,0 0-1-15,-3-3 1 0,0 4 2 16,0 6 0-16,-9 5 3 0,-4 1-2 16,-4 0-1-16,-5-4-2 0,2-4-2 0,4-1-5 15,0-4-16-15,3 0-28 16,7-3-75-16,0 1-160 0</inkml:trace>
  <inkml:trace contextRef="#ctx0" brushRef="#br0" timeOffset="128802">11279 5481 721 0,'0'0'26'0,"0"0"-8"15,0 0-9-15,0 0-5 0,0 0-5 16,0 0-3-16,0 0-2 0,0 0-1 16,0 0 0-16,0 0 4 0,-19 23 1 15,2 1 0-15,-3 3 1 0,1 2-1 0,-1-2 0 16,2 1 2-16,5-7-2 0,3-6 0 15,3-2 0-15,1-6-1 0,3-4 1 16,2 2 0-16,1-5 0 0,-2 0-2 16,2 0 0-16,0 1-2 0,0 0 4 15,0 1 0-15,0 0 3 0,0-2 1 0,2 0-1 16,9 0 0-16,5 0-1 0,6 0 0 16,-1-5 0-16,1 0-1 15,3-1 0-15,-2 2-2 0,0-1-6 16,-7 2-6-16,3 2-6 0,-3-2-9 0,-5 1-11 15,2 0-13-15,-2 2-19 0,-5 0-27 16,0 0-21-16,0 0-38 0</inkml:trace>
  <inkml:trace contextRef="#ctx0" brushRef="#br0" timeOffset="129042.6401">11292 5499 438 0,'0'0'75'0,"0"0"-21"15,0 0-12-15,0 0-9 0,0 0-6 16,0 0-7-16,0 0-8 0,0 0-4 16,0 0-6-16,0 0-3 0,-10-33-1 15,10 33 0-15,0 1 2 0,0 13 3 16,3 9 0-16,4 9-1 0,-3 3-1 16,1 4 0-16,-2 1-1 0,-2 2-1 0,3 1-3 15,-2-5 1-15,-1-1-2 0,2-2-4 16,-1-6-1-16,2-8-17 0,-3-2-24 15,4-3-43-15,-4-5-55 16,2-2-133-16</inkml:trace>
  <inkml:trace contextRef="#ctx0" brushRef="#br0" timeOffset="129407.9877">11486 5536 616 0,'0'0'52'0,"0"0"-20"16,0 0-12-16,0 0-9 0,0 0-7 15,0 0-4-15,0 0-3 0,0 0-1 16,0 0 2-16,0 0-1 0,-8 2 3 16,4 17 0-16,0 5-1 0,0 0 3 15,1-6-4-15,1 1 0 0,1-7-3 16,-1 0-2-16,2 0 1 0,0-1 1 0,0-1 2 15,0-2 2-15,3 0 1 0,-1-5 0 16,5 1 0-16,-3-1 0 0,6 0 0 16,-1 0 2-16,5-3-1 0,-2 1 0 15,-6-1-1-15,5 3 0 0,-5-2 0 16,-3-1 0-16,4 2 0 0,-7-2-1 0,2 3-1 16,1-1-1-16,0 2-3 15,-3 4-1-15,-3 2-4 0,-12 3-6 0,-2 2-13 16,-4-4-20-16,-5-3-40 15,-1-2-60-15,-2-4-121 0</inkml:trace>
  <inkml:trace contextRef="#ctx0" brushRef="#br0" timeOffset="129927.7134">11421 5429 442 0,'0'0'42'0,"0"0"-10"16,0 0-8-16,0 0-7 0,0 0-1 16,0 0 2-16,0 0-1 0,0 0-3 15,0 0-4-15,0 0-6 0,48-14-3 16,-33 9-1-16,1 0-1 0,6-1-2 16,-8 2-2-16,-1-1 0 0,1-1-1 15,-3 1-3-15,1-2-5 0,-4 2-4 0,-1-1-3 16,-1 0 2-16,-3 3 5 0,0 0 3 15,-3 3 2-15,0-8 2 0,0 2 4 16,0-4 3-16,0-2 8 0,-4 2 4 16,1 3 6-16,0 2 5 0,-2-2 3 15,1 4-1-15,0 0 0 0,3-1-4 0,1 4-6 16,0-1-6-16,-2 1-4 16,-2 0-3-16,-1 0-1 0,-5 1 2 15,-1 10-3-15,3 2 0 0,0 5-1 16,2-5 1-16,2 4-1 0,4 1-1 0,0 0 1 15,0 5-1-15,0-8 1 0,5-1 0 16,0-5 0-16,-1-2-1 0,5 0 1 16,-6-4 1-16,8-2 2 0,-1-1 1 15,2-7-1-15,7-7 0 0,-6-6 0 16,-3-1-2-16,-6-3 4 0,-1-3 0 0,-3-1-1 16,0-2-2-16,-10-2-6 0,-3 1 4 15,-3 3-3-15,-3 2 5 16,3 5 0-16,2 8 0 0,2 4-5 15,2 5-4-15,-1 4-7 0,-8 4-9 0,1 12-39 16,-3 6-88-16,1 4-140 0</inkml:trace>
  <inkml:trace contextRef="#ctx0" brushRef="#br0" timeOffset="132718.6031">8332 4600 64 0,'0'0'24'0,"0"0"11"0,0 0 10 15,0 0 2-15,0 0 5 0,0 0-10 16,0 0-2-16,0 0-1 0,0 0-5 16,0 0-3-16,72-60-8 0,-69 51-2 15,0-1-8-15,3 2-1 0,-2-6-6 16,5 0-2-16,-2-3-1 0,6 2-1 16,4-2-1-16,3-1-1 0,1-1 1 15,5 1-2-15,0 1 1 0,1-1 1 0,1 4-1 16,-1-1 1-16,0 0 0 0,-3-1 0 15,-1-1 0-15,2 1 0 0,-2-1 1 16,-1 0-1-16,2 0 2 0,-1-3-1 16,3-1 1-16,-1-4-1 0,1 2 0 15,4-1 0-15,-2 1-1 0,1 0 0 0,-2 1 0 16,2-1 3-16,0 0-3 16,-2 0-1-16,1 2 1 0,-1 0-3 15,-3 3-4-15,-3 1 5 0,-1 4-2 16,-2-1 4-16,-1 1 2 0,4-2-1 0,2-2 1 15,3-2-1-15,1-1-1 0,3-1 0 16,-2 1 0-16,-1 0-1 0,-5 5 1 16,-2 0-2-16,-8 6 1 0,-1 1 2 15,-5 2 0-15,-3 4 0 0,3-5 1 16,-2 1 1-16,5-5 0 0,1-2-2 0,2-2 1 16,2-3-3-16,1 2 1 15,2 0 1-15,-1 4-2 0,1-3-1 0,0 3 0 16,-1 1 0-16,2 2 1 15,-2-3 0-15,1 4 0 0,-4-3 0 0,1 4 0 16,-3-3 0-16,-4 6 0 0,-4 1 0 16,1-1 1-16,-4 4 0 0,0-1 0 15,0 1 0-15,2 0 0 0,0-2 0 16,0 2-1-16,-1-1 1 0,1 1 0 16,-1-1-1-16,-1 1 2 0,3-2 0 0,-3 2-2 15,0-2 0-15,0 2 0 0,3-1 0 16,-3 1 0-16,1-1 0 0,-1 1 0 15,0 0 0-15,2-1-2 0,-2 1 4 16,0 0-2-16,1 0 1 0,-1 0-1 16,0-3 0-16,2 3 0 0,-2 0-4 15,0 0 4-15,0 0-1 0,0 0 1 16,0 0 1-16,0 0 0 0,1 0-1 16,-1 0 0-16,0 0 2 0,0-1-2 15,0 1 0-15,0 0 1 0,0 0-1 0,0 0 2 16,0 0-1-16,0 0 0 0,0 0 0 15,0 0-1-15,0 0 2 0,0 0-1 16,0 0 0-16,0 0-1 0,0 0-1 16,0 0-2-16,0 0-1 0,0 0-4 15,-3 0 0-15,-1 0-3 0,-6 0 2 16,-6 4-1-16,9-2 2 0,-8 4 0 16,1 0 0-16,-2 1 0 0,-3 0 1 15,5-1-1-15,-1-1 4 0,-1-3 2 16,5 2-2-16,-8-1 2 0,7-1 0 0,-1-2-1 15,0 1 2-15,0-1 1 0,-1 0 0 16,1 1 1-16,0-1 2 0,7 0 0 16,2 1 4-16,4-1 1 0,-2 0 2 15,2 0 0-15,-4 0-1 0,-2 0 0 16,-1 0-2-16,6 0-1 0,1 0-3 0,-2 0 0 16,2 0-1-16,-1 0-2 15,-1-1-2-15,2 1-2 0,-1-1-4 16,1 1 3-16,0 0 1 0,0-1 2 15,0-3 3-15,11-1-1 0,7-1 0 0,6-1 1 16,1 1 0-16,-1-2 0 0,1 2-1 16,4-2 1-16,-3-1-1 0,-2 0 0 15,1 0 1-15,-3 0-1 0,-2 2 2 16,-1-3-1-16,-8 4-1 0,1 0 1 16,-2 3 0-16,-6 0 0 0,1 2 2 0,-5 1-1 15,0-1 1-15,0 1 0 0,1 0-1 16,1-2-2-16,-1 2 0 0,1-2-1 15,-1 2-2-15,-1 0 3 16,0 0-2-16,0 0 2 0,0 0 0 0,0 0 1 16,0 0 2-16,-6 5 0 0,-1 1 1 15,-6 3 0-15,1 0-1 0,-1 1-1 16,-4 5 0-16,-2-2 0 0,2 4-1 16,-3 1 1-16,-1 2-1 0,-2 1-1 15,3 2 1-15,-3 0-1 0,5 2 0 0,0-2-3 16,3-3 1-16,2 1 0 0,3-6 0 15,6-1 1-15,-1-5-1 0,2-5-4 16,2 1 1-16,1-5-1 0,-2 0-3 16,2 0 3-16,0 2-5 0,-2-1-7 15,2 0-18-15,0 1-24 0,0-1-35 16,0-1-37-16</inkml:trace>
  <inkml:trace contextRef="#ctx0" brushRef="#br0" timeOffset="133055.6699">9522 3424 446 0,'0'0'67'0,"0"0"-22"0,0 0-15 15,0 0-9-15,0 0-7 0,0 0-2 0,0 0-4 16,0 0-2-16,0 0-2 0,-9-3 0 16,9 3 0-16,0 13 3 0,0 3-2 15,6 8 0-15,0-2-1 0,4 3 0 16,-3 0-5-16,2-2 2 0,0 2-1 16,-1-3 0-16,1-1 3 0,0-3-4 0,-3-5 0 15,2 1-1-15,-4-5-1 0,1-1-1 16,-1 1 0-16,-2-6-2 0,1 2-8 15,-3-5-7-15,0 0-20 0,4 2-28 16,1 0-72-16,0 1-140 0</inkml:trace>
  <inkml:trace contextRef="#ctx0" brushRef="#br0" timeOffset="135679.0563">10216 3341 431 0,'0'0'46'0,"0"0"-17"0,0 0-9 16,0 0-7-16,0 0-5 0,0 0-1 16,0 0-2-16,0 0-1 0,0 0-2 15,-30-70 3-15,28 65-3 0,1 1 3 16,-1-1 1-16,-2 1 2 0,3-1 0 16,-1 1-5-16,1 1 7 0,-1-2 1 0,1 0 1 15,-2 1 6-15,3 1-5 0,0 3-9 16,-3-2 5-16,3 2-9 0,0-1 5 15,0-1-1-15,0 1-2 0,0 1-1 16,-1-2 1-16,1 2-4 0,-2-2 1 16,2 2-3-16,0 0-1 0,-1 0 7 15,1 0-5-15,-2 13 9 0,2 6-4 16,0 8-2-16,0 0 1 0,0 0-2 16,0 2 1-16,-1 0-1 0,1-1 0 15,-2 0-2-15,1-8-1 0,1 1 0 0,-2-8-3 16,2-5-1-16,0 0-3 0,0-3-9 15,0 0-7-15,0 1-19 0,0 1-35 16,3-6-71-16,6-1-118 0</inkml:trace>
  <inkml:trace contextRef="#ctx0" brushRef="#br0" timeOffset="137054.1984">10422 3268 489 0,'0'0'31'0,"0"0"-15"15,0 0-11-15,0 0-7 0,0 0-2 16,0 0-1-16,0 0 3 0,0 0 0 0,0 0-1 16,0 0-1-16,-70 95 1 0,63-73-1 15,1-7 1-15,0 2-3 16,2-7 0-16,4 2-1 0,-1 2 0 0,-1-8-1 15,2 1-2-15,0-4 0 0,0 2-2 16,0-1 6-16,0 3 2 0,2-7 4 16,10 0 0-16,3 0-3 0,8-3-2 15,-1-10 0-15,-3 0-2 0,2-2 1 16,-2-1 4-16,-3 0 2 0,0-2 2 16,-6 1 4-16,-1 5 2 0,-3-2 5 0,-1 4 3 15,-5-3 4-15,3 4 5 0,-3-4 8 16,0 1-5-16,0-1 1 0,0 3-7 15,-6-1-7-15,-1 2-3 16,0 2-5-16,0 0-3 0,-5 1-2 0,2 0-2 16,6 5-1-16,-7-1 1 0,3 2-2 15,4 0-2-15,-7 0-1 0,7 0-3 16,-2 0 1-16,5 2 1 0,-3 1-2 16,2 1 0-16,2 6 1 0,-1-2 2 15,1 0 0-15,8 4 3 0,-1-7 2 0,7 2 0 16,3-4 1-16,2 0-1 0,5-3 1 15,4 0-2-15,-1-4 1 0,2-2-2 16,0-2 1-16,-2-2-2 0,1-1 2 16,-3 0 1-16,-2 1 0 0,-2-1 0 15,-3 1-4-15,-5 1 6 0,-2-1-4 0,-5 6 6 16,-2 1 3-16,1 0 3 0,-5 3 1 16,0 0 3-16,0 0-4 15,0 0-1-15,0-2-5 0,0 2-2 16,0-1-2-16,0 1 0 0,-6 0-1 0,-7 0 0 15,-2 4 1-15,-5 5-1 0,6 3 5 16,-1 1-4-16,5 0 4 0,0-1-5 16,3-1-2-16,0 1 0 0,2-3-1 15,-1 6-1-15,1 2 3 0,2-6-3 16,3 8 1-16,0-2-1 0,0-1-2 0,0 0-1 16,8-4 1-16,-3-3-1 15,1-2 2-15,1 0 2 0,0-2 0 16,2-1 2-16,-5-2 2 0,5-2-2 15,-3 0 4-15,5 0-1 0,2-5 0 0,-1-6 1 16,2-1 0-16,-4-3 0 0,-4 4 1 16,0-3 0-16,-3-3 3 0,-2 4 1 15,-1-5-2-15,0-1 2 0,0 2 0 16,-6-6-1-16,-1 9-4 0,0-1 6 16,4 8-2-16,-1-2 4 0,-1 1 3 0,2 4 0 15,2 0-3-15,1 4-2 0,0-1-3 16,0 1-2-16,0-2-2 0,0 2-2 15,-2-3-1-15,2 2-2 0,0-1-1 16,0 1 1-16,0-2 1 0,6-4 0 16,6 3-1-16,10 0 0 0,-1 2-4 15,3 2 0-15,-1 0-1 0,0 0 0 16,0 0 0-16,-1 3 1 0,-1 0 0 16,-6 0 0-16,1-2 2 0,-6 1 1 15,-6-2 4-15,8 0 1 0,-8 0 2 0,0 0 1 16,2 0 1-16,-3 0 0 0,0-2 3 15,1-1 1-15,-1 1 0 0,-3 2 4 16,0-6-3-16,0-1 1 0,0 2 0 16,0-7-2-16,0 8 0 0,0 0-3 15,-3-1-1-15,3 5 0 0,0-2-2 16,0 2 0-16,0 0-1 0,0-1-1 16,-1 1-1-16,-2-2 1 0,3 2-1 15,-1-1 0-15,1 1 0 0,-2-1 0 16,2 1 0-16,-1-2 0 0,1 2-1 0,-2 0 1 15,2-1-1-15,-1 1 2 0,1 0-1 16,-2 0 0-16,1 0 1 0,-5 0-1 16,3 0 1-16,-3 5 1 0,-2 2-1 15,2-1 0-15,0-1 0 0,0 3 0 16,-4 6 0-16,3-1 0 0,-2 6 5 0,2 2-3 16,1-1 3-16,1 1-5 0,3 2-1 15,1-1-1-15,1-3 0 16,0 3 0-16,6-5 0 0,2 0 1 15,1-1-1-15,1-4 0 0,4-1 2 0,-5-2-2 16,7-6 3-16,-2-1-1 0,5-2 1 16,3-2 1-16,0-8-1 0,-1-3 0 15,-3-3 1-15,-1-2 1 0,-4-1-2 16,0-1 4-16,-6-2-1 0,-2 7 1 16,-4-3 0-16,-1-1-4 0,0 0-4 0,-4-4 5 15,-4 5-7-15,1 6 5 0,-4 1-2 16,0 4 0-16,3 2-2 0,-11 2-3 15,3 3-11-15,0 0-20 0,-8 5-46 16,5 6-105-16,0 0-106 0</inkml:trace>
  <inkml:trace contextRef="#ctx0" brushRef="#br0" timeOffset="137865.9089">11560 3478 538 0,'0'0'53'0,"0"0"-12"15,0 0-12-15,0 0-6 0,0 0-5 16,0 0-6-16,0 0-3 0,0 0-4 0,0 0-3 16,0 0-1-16,-34-55-2 0,34 49 1 15,-1-8-2-15,1-5 2 16,0 1-2-16,0-7 2 0,4 2-3 15,2-2 3-15,1-2-2 0,0 2-3 0,1-3 5 16,-2 1-5-16,-1 1 5 0,2 3 0 16,-4 7 1-16,-1 5 0 0,-1 6 1 15,-1 5 0-15,0-1 0 0,0 1-1 16,0-2-1-16,0 1 0 0,0-1-1 16,0 1-2-16,0-1 0 0,0 1-4 0,0 0 0 15,0 1 1-15,0-2 1 0,0 2 1 16,0 0 4-16,3 7-1 0,3 7 1 15,2 4 1-15,0 0-2 0,-1 2 7 16,0 2-5-16,3-1 4 0,-1 1-5 16,1-3-2-16,2-1 0 0,-2-1-2 15,0-2 1-15,-3-2 0 0,2-4 1 16,-3 0 1-16,-2-2 0 0,2 0 0 16,-3-4 1-16,2 7-2 0,-3-5 0 15,-1-2 0-15,-1 8 1 0,0-2-1 0,0 2 1 16,-8 5 1-16,-1-5 0 0,-1-1 1 15,-3-1 1-15,4-2 0 0,2-3 2 16,1-2-1-16,5 0 1 0,-5-2 1 16,2 0-1-16,-1 0-2 0,-2-5-2 15,4 0 0-15,2-5-2 0,-2-7 1 16,3 2-1-16,0-5 2 0,4 2-1 16,8 2 1-16,-1 0-1 0,-4 5 0 15,2 1 2-15,-1 4-3 0,0 0 0 16,1 0 0-16,-2 2-2 0,3 1 0 0,2 3 1 15,-4 0 1-15,3 0-1 0,0 1 2 16,2 6-2-16,0 5 1 16,-3 0 1-16,-1 2-1 0,-3 3 2 0,1 0-2 15,-4 1-2-15,0 2-1 0,-2-6-3 16,-1 5-5-16,0 1-4 0,0-4-21 0,-4 10-35 16,-4-8-56-16,3-3-101 15</inkml:trace>
  <inkml:trace contextRef="#ctx0" brushRef="#br0" timeOffset="138053.6151">11765 3256 606 0,'0'0'47'0,"0"0"-16"0,0 0-20 0,0 0-4 15,0 0-11-15,0 0 1 0,0 0-4 16,0 0-4-16,0 0-9 0,33-78-17 15,-17 74-33-15,3 4-53 0,4 0-63 16</inkml:trace>
  <inkml:trace contextRef="#ctx0" brushRef="#br0" timeOffset="138414.6148">12018 3231 384 0,'0'0'46'0,"0"0"-10"0,0 0-13 0,0 0-8 16,0 0-4-16,0 0-2 0,0 0-4 16,0 0 1-16,0 92-3 0,0-74-1 15,-3 3 2-15,2-6 0 0,-4 1 1 16,-1-2 0-16,3-4 0 0,-1-2 1 0,-1 1 3 16,2-6 3-16,0-1 2 15,0 2 3-15,3-4-1 0,-2 0 1 16,-2 0 0-16,-2 0-2 0,-2-4-2 0,0 0-3 15,4-7-3-15,0 3-2 0,2-5 0 16,1-6-3-16,1-2 0 0,1-3-1 16,5 1 0-16,4 1-2 0,0 3 1 15,3 1-3-15,-4 7-5 0,2 1 5 16,1 2-5-16,-3 4 5 0,7-2 1 0,-6 4-1 16,3 2 5-16,3 0-8 0,-2 9 5 15,4 5-5-15,-3 3-3 0,-3 1-2 16,2 3-12-16,-5 3-13 15,-2 2-39-15,-2 2-53 0,-4 0-81 0</inkml:trace>
  <inkml:trace contextRef="#ctx0" brushRef="#br0" timeOffset="138838.1124">12582 3228 641 0,'0'0'37'0,"0"0"-16"0,0 0-11 15,0 0-8-15,0 0-3 0,0 0-10 0,0 0 9 16,0 0 5-16,0 0-5 0,-90 28 7 15,73-9-7-15,1 2-1 0,-1-1 2 16,-2 0-1-16,4-3 1 0,0-1 1 16,4-5-1-16,4-3 1 0,1-2 1 15,3-4-1-15,-1 2 1 0,1-1 0 16,3-3-1-16,-1 0-2 0,1 0-2 16,0 0-4-16,0 0-1 0,0 0 2 15,0 0 2-15,0 2 4 0,0-1 4 16,6-1-1-16,8 1 0 0,5-1 0 0,0 0-1 15,7 0 0-15,-3-2-1 0,-1-3 0 16,1 1-2-16,1 2-1 0,1-3-3 16,-1 2-14-16,0 1-20 0,-7 0-32 15,0 2-49-15,-5 0-37 0,-8 0-77 16</inkml:trace>
  <inkml:trace contextRef="#ctx0" brushRef="#br0" timeOffset="139079.1302">12505 3281 557 0,'0'0'62'15,"0"0"-16"-15,0 0-11 0,0 0-14 16,0 0-3-16,0 0-3 0,0 0-3 16,0 0 1-16,0 0-9 0,0 0-5 0,-3-27-3 15,3 26-1-15,0 1 0 0,0 0 1 16,0 0 2-16,8 9 1 0,-1 9 0 15,7 6-2-15,-5 3 1 16,2 3-2-16,-2 2-3 0,-2 0-7 0,-1 2-12 16,-1 1-22-16,0-1-37 0,-3-3-71 15,-1-3-141-15</inkml:trace>
  <inkml:trace contextRef="#ctx0" brushRef="#br0" timeOffset="139438.3211">12797 3273 708 0,'0'0'19'16,"0"0"-7"-16,0 0-8 0,0 0-5 15,0 0-1-15,0 0-3 0,0 0 3 16,0 0 2-16,0 0-2 0,0 0-1 0,-55 55 1 15,52-37-2-15,3-1 0 0,0-6 0 16,0 6 1-16,2-8-3 0,2-2 3 16,2 3 2-16,0-3 0 0,0 1 0 15,2-3 0-15,4 2-3 0,-5-2-1 16,6 2-1-16,-4-4-1 0,0 2 0 0,2-2 1 16,-4 1-1-16,2 0 2 0,-6-1 1 15,1 1 0-15,-2 1 1 0,0-1-1 16,-2 5-1-16,0 5 1 15,-11-1 0-15,-2 3-1 0,-4-4-4 0,-2-5-12 16,3-2-24-16,0-3-33 0,-3-2-50 16,-1-1-58-16</inkml:trace>
  <inkml:trace contextRef="#ctx0" brushRef="#br0" timeOffset="139955.1391">12731 3222 458 0,'0'0'34'0,"0"0"-7"0,0 0-8 16,0 0-10-16,0 0-2 0,81-19-3 15,-63 17-1-15,0 0-2 0,5 1-1 16,-1-1 0-16,3 1-3 0,-2 0 0 16,-2-2-1-16,1-1-2 0,-3 1 0 15,-1-3-6-15,-1-1 2 0,-5 0-2 0,0 2 7 16,-5 0 2-16,-4 2 5 0,3 1 2 15,-6 2 4-15,0-1 2 0,0 1 1 16,1-2 4-16,1 1 5 0,-1 0 2 16,1-1 1-16,-2 0 1 0,0 1-3 15,1-1-1-15,-1 1-3 0,0-1-3 16,0 0-4-16,0 1-3 0,0 0-4 16,0-1-2-16,0 1-2 0,0 1-1 15,-4 0 1-15,-6 0-2 0,-3 9 2 16,-6 4-1-16,6 4 1 0,0 3 6 0,3 0-5 15,1-1 5-15,5-3-6 0,1 0-1 16,1-5-2-16,2 1 0 0,0 4 1 16,3-1 0-16,6 1 0 0,1-4 0 15,0-5 2-15,5-2 0 0,2-3-1 16,0-2-1-16,8-5 1 0,-5-5 0 16,1-4 2-16,-3-1 2 0,-3 0 0 15,-2-2 2-15,-5-3-2 0,-3 1-4 16,-2 3 5-16,-2 0-3 0,-1-3 6 15,0 4-1-15,-7-5-1 0,-3 7-3 0,-5 2 0 16,4 4-3-16,-4 3-2 0,-1 4-10 16,0 0-15-16,-5 10-62 0,3 5-129 15,2-1-86-15</inkml:trace>
  <inkml:trace contextRef="#ctx0" brushRef="#br0" timeOffset="140123.616">13434 3263 672 0,'0'0'-22'0,"0"0"-60"15,0 0-212-15</inkml:trace>
  <inkml:trace contextRef="#ctx0" brushRef="#br0" timeOffset="150868.8131">5902 6652 118 0,'0'0'29'0,"0"0"-5"15,0 0-5-15,0 0-7 0,0 0-5 0,0 0 0 16,0 0-2-16,0 0 3 0,0 0 3 15,0-9 1-15,0 8 4 0,0-1 5 16,0 1 3-16,0 0 1 0,-1-1 4 16,-1 1 1-16,0-1 0 0,-1 1-2 15,3-1-3-15,-3 0-1 0,3 1-4 0,-3-1-3 16,3 1-2-16,-1-1-3 0,-1 1-3 16,2 0 0-16,-1-1-4 15,1 0 1-15,-2 1 0 0,2-1 1 16,-1 1-2-16,1 1-2 0,-2-2 1 0,2 2-2 15,-1-1-1-15,1 1 1 0,-2-2-2 16,2 2-2-16,0 0 2 0,-1 0-2 16,1-1 1-16,0 1-4 0,-3 0-2 15,3 0-3-15,0 0-2 0,0 0-7 16,0 0-5-16,0 0-5 0,0 0-16 0,0 0-20 16,0 1-33-16,3 5-49 15</inkml:trace>
  <inkml:trace contextRef="#ctx0" brushRef="#br0" timeOffset="151069.1347">5902 6652 156 0</inkml:trace>
  <inkml:trace contextRef="#ctx0" brushRef="#br0" timeOffset="151965.2363">5902 6652 156 0,'9'65'25'16,"-16"-68"-6"-16,-3-2-10 0,7 3 4 0,-4-2 5 0,4 1 6 0,-2 0 4 0,1 0 2 0,1-1 3 15,-1 2-4-15,1-1 1 0,0 0-3 0,3 3-2 16,-3-3-1-16,0-1 0 0,-1 1-1 15,4 1-4-15,0 2-2 0,-3-2-2 16,3 2-2-16,0-1-2 0,-3-1-5 16,3 0-2-16,-1 1-4 0,1-1 1 15,-2 2 0-15,2-1-1 0,-1 1-1 0,1-2 0 16,-2 2 0-16,2-1-2 16,-2 1 1-16,2-2 0 0,-2 2-1 15,2 0 1-15,0 0 0 0,0 0-1 16,0 0 3-16,0 0 0 0,0 0 0 0,0 3 2 15,6 5-1-15,1 2 0 0,2 3 2 16,1 1-3-16,1 1 1 0,0 0-1 16,1 2 0-16,0 1 1 0,1 1 0 15,0 2-1-15,-3 1 1 0,-1 0-1 16,1-2-1-16,-1 3 0 0,-3-2 1 0,1-1 0 16,-3-6 1-16,2 0-2 15,-3-3 1-15,0-2-1 0,0 1 1 0,-2-6 0 16,-1 1 1-16,0-5 0 15,0 0 0-15,0 0 2 0,3 1 0 0,-3 2 1 16,0-3 3-16,0 0 0 0,0 0 3 16,3 0-2-16,-3 0 0 0,0 0-4 15,0 0-3-15,0-3-1 0,0-4 1 16,0-5 0-16,0-1 1 0,0 2-1 16,0-2 0-16,0 1 0 0,0 0-3 0,0 0 2 15,0 0 0-15,0-1 0 0,0 1 1 16,0 0-1-16,0 1-1 0,3-2 1 15,-2 1 0-15,1 1-1 16,0-1 2-16,0 0-1 0,1-3 0 0,-2 4 0 16,2-5-1-16,0 6 0 0,0-2 2 15,1 2-2-15,-1-1 0 0,2-1 1 16,-1 1-2-16,-1 0 0 0,-2 6 0 16,-1 0 0-16,0 5-2 0,0-2 2 15,0 2-1-15,3-1 0 0,-3-1-2 0,0 1-1 16,0-1 0-16,0 1 0 0,0 0 0 15,3-1 2-15,-3 0 1 0,0 2 1 16,0-1 2-16,3 1 0 0,-3-2 0 16,1 2 0-16,1-2 0 0,-1 2 1 15,1-1 0-15,-1-1 0 0,1 1 1 0,-1 0-1 16,1-1 0-16,-1 1 0 16,-1 1 1-16,4-2 1 0,-4 2-3 15,0-1 2-15,3 1-2 0,-3-2 0 16,0 2-1-16,0 0 1 0,0 0-1 0,3-2 2 15,-3 2 0-15,0 0 1 0,0 0-1 16,0 0 1-16,0 0 0 0,-6 0 0 16,-2 4 1-16,0 0-1 15,1-1 2-15,-3 0-1 0,1 0 1 0,-1 0 2 16,1-1-2-16,-2 1 0 0,1-2-1 0,-7 2-1 16,5-1-1-16,-7 1 0 15,2 0 0-15,4 0-2 0,-6 1 2 0,6-2-1 16,3-1-1-16,-2 3 2 15,8-4 0-15,0 1-2 0,4-1 2 0,-2 0 0 16,2 0-1-16,-1 0 0 0,-1 2-3 16,1-2-7-16,-1 0-10 0,1 0-23 15,-2 0-33-15,3 0-60 0,0 0-56 16</inkml:trace>
  <inkml:trace contextRef="#ctx0" brushRef="#br0" timeOffset="152586.7916">5782 6725 528 0,'0'0'41'0,"0"0"-12"0,0 0-8 0,0 0-7 16,0 0-6-16,0 0-3 0,0 0-3 15,0 0-2-15,0 0-2 0,-11-11-3 16,11 9 1-16,0 0 1 0,0-2 1 16,7-2 1-16,5-5 2 0,8-1 2 15,3-2 3-15,6-1 0 0,3-1 1 16,4-3-5-16,-3 3-1 0,-1 0-1 0,-3 3-8 15,-6 2 7-15,-1 2-5 0,-8 3 5 16,2 2 1-16,-7 0-1 0,4 3-2 16,-3-1 1-16,-6 1 0 0,2 1-2 15,-6 0 2-15,0-2-1 0,0 2 1 16,2 0 1-16,0 0 0 0,0 0 1 0,-1 0 2 16,-1 0 0-16,0 0 6 0,2 0-6 15,-2 0 4-15,0 2-5 16,0-1-6-16,0 1 6 0,0-1 0 15,0 5 1-15,0-1 5 0,-2 0-5 0,1 1 0 16,-3-2-1-16,-2 4 1 0,-3 4-1 16,0 3 1-16,-2-6-1 0,4 2-1 15,-2-1 0-15,3-2-2 0,-5 4 3 16,6-4-1-16,-2 1 0 0,0 3 1 16,1-4-1-16,-1 4-1 0,-2 1 1 0,6-3 0 15,-1 3 0-15,-1-4 0 0,1 1 0 16,0-2 0-16,1-3-1 0,0 4 0 15,3-3 0-15,-1-1 0 0,-1 1-1 16,1-2-1-16,1 1-1 0,-2 0-1 16,2 0-7-16,0 0-15 0,0 1-19 15,0 0-43-15,0 1-43 0,0-7-115 16</inkml:trace>
  <inkml:trace contextRef="#ctx0" brushRef="#br0" timeOffset="152909.3423">5924 6679 364 0,'0'0'34'0,"0"0"-26"0,0 0-31 16,0 0-7-16,0 0-10 15,0 0-28-15,0 0-73 0</inkml:trace>
  <inkml:trace contextRef="#ctx0" brushRef="#br0" timeOffset="160282.1368">13954 10839 425 0,'0'0'63'0,"0"0"-19"0,0 0-13 16,0 0-11-16,0 0-6 0,0 0-5 15,0 0-1-15,0 0-1 0,0 0-3 16,-14-43-2-16,14 41-2 0,0 0-4 16,0 1 1-16,-2 1 2 0,2 0 1 15,0 0 2-15,-1 0 1 0,-3 13 0 16,1 6-1-16,-2 4 0 0,2-1 1 16,2-5-2-16,-2 1 0 0,3 0 1 15,0-4-1-15,0 5 0 0,0 0 0 16,0-7-1-16,3 6 1 0,1-4-1 0,1-5 1 15,2 5-1-15,-3-7 2 0,0 1-1 16,1-1-1-16,-4-4 0 0,2 2 0 16,-1-2 0-16,1 0 1 0,-2 0-1 15,2 1 1-15,-3-4-1 0,0 0 2 16,0 0-1-16,0 2 3 0,0-2 2 16,3 2 2-16,-3-2 2 0,0 0-1 0,2 1-1 15,-2-1-2-15,0 0 0 16,2 0-3-16,-2 0-1 0,0 0 0 15,0 0 0-15,0 0-2 0,1-5 1 0,1 0-1 16,-2-1 1-16,1-5 1 0,-1 6 0 16,0-1 1-16,2-4-2 0,-2 3 1 15,0-5 0-15,1-1-1 0,-1 8 2 16,0-7-1-16,0 4 1 0,0-7 0 16,0-6-1-16,0 7-1 0,0-8 0 0,0 2 1 15,0 0 0-15,0-5 0 0,0 0 0 16,0 1-1-16,-1-2-1 0,-1 1 1 15,1-4-1-15,-1 1 0 16,1-1 2-16,-1-1-2 0,0 1-4 0,2 1 5 16,-3 1-4-16,3 6 3 0,0 4 1 15,0 5-1-15,0 6 0 0,0 2 0 16,0 4 0-16,0-2 0 0,0 2-1 16,0-2-1-16,0 1 0 0,0-1-1 15,0 1 1-15,0-1 0 0,0 2 1 0,0-1 0 16,0 1 1-16,0 0 0 0,0 0 0 15,0 0 1-15,0 0 0 0,3 0-1 16,-1 0 0-16,4 0 0 0,0 0 0 16,6 0 2-16,5 0-3 0,1-1 1 15,8-2 0-15,0-1-1 0,0 0 2 0,1-2-2 16,2 1-2-16,0 0 0 0,-2 1-2 16,1 1 1-16,-2 3-2 15,0 0-2-15,1 0-3 0,-1 0-13 16,-4 4-18-16,-6 1-33 0,-9 4-46 0,-7 8-58 15,-5 1-82-15</inkml:trace>
  <inkml:trace contextRef="#ctx0" brushRef="#br0" timeOffset="160538.7205">13873 10858 585 0,'0'0'51'0,"0"0"-15"15,0 0-11-15,0 0-7 0,0 0-7 16,0 0-6-16,0 0-1 0,0 0-2 16,0 0-3-16,86-73-1 0,-62 67-1 0,1 0-1 15,2 0 3-15,6-1-4 0,4 0-2 16,0 1-11-16,2-4-22 0,0 4-54 15,-6-1-132-15,-1 1-79 0</inkml:trace>
  <inkml:trace contextRef="#ctx0" brushRef="#br0" timeOffset="163461.8203">4124 11103 89 0,'0'0'46'15,"0"0"0"-15,0 0 0 0,0 0-4 0,0 0-4 16,0 0-5-16,0 0-3 16,0 0-4-16,0 0-7 0,0 0-1 15,-16-4-2-15,15 4-2 0,1 0 1 16,-2 0-3-16,2-2-1 0,-1 2-3 0,1 0-3 15,0 0-4-15,0 0 0 0,0-1-3 16,0 1 1-16,0 0 2 0,0-5 1 16,8-1 2-16,5-3-1 0,2-2-2 15,2 1 0-15,2 1-2 0,-6 3 0 16,0-2 0-16,4 2-1 0,2-2 4 0,4-2-4 16,0 5-1-16,-7-1-1 15,-6 3-4-15,1 3-2 0,-7 0-3 16,4 0-3-16,1 0-4 0,-6 2-3 15,0-1-3-15,3 2-1 0,-6-3-3 0,0 0-3 16,0 0-1-16,1 1 1 0,-1 1 6 16,0 0 4-16,0 4 7 0,0-2-6 15,-4 4-12-15,-8-1-11 0,-5-1-2 16</inkml:trace>
  <inkml:trace contextRef="#ctx0" brushRef="#br0" timeOffset="163703.9294">3987 11189 68 0,'0'0'37'0,"0"0"10"16,0 0 7-16,0 0-2 0,0 0-2 16,0 0-15-16,0 0-6 0,0 0-10 15,0 0-6-15,0 0-3 0,30-34-2 16,-7 16 0-16,3-1-2 0,3 1-3 16,-2 1-1-16,1 2-1 0,-1 2 0 15,-2 1-1-15,4 1 0 0,0 2 2 0,-2 0-4 16,-1 3 1-16,-1-1-3 0,-9 3-5 15,-5 1-5-15,-2 2-4 0,-2 1-9 16,-1 0-5-16,1 0-9 0,-7 0-18 16,3 0 2-16,0 0 0 0,0 3-5 15</inkml:trace>
  <inkml:trace contextRef="#ctx0" brushRef="#br0" timeOffset="163965.1581">4107 11210 436 0,'0'0'42'15,"0"0"-5"-15,0 0-13 0,0 0-7 16,0 0-3-16,0 0-4 0,0 0-3 16,0 0-3-16,0 0-3 0,-3-2-1 0,3 2 0 15,0-1-1-15,0-2 1 16,11-2 1-16,5-1 1 0,3-2-2 15,-2 2 1-15,2 0 0 0,1 0-1 0,1 0-1 16,3-1 0-16,2 0-3 0,3 0-4 16,4 1-13-16,-5 0-39 0,-1 3-65 15,-8 1-143-15</inkml:trace>
  <inkml:trace contextRef="#ctx0" brushRef="#br0" timeOffset="166706.0901">14702 10933 173 0,'0'0'64'16,"0"0"-6"-16,0 0-5 0,0 0-7 15,0 0-7-15,0 0-6 0,0-84-8 16,0 71-3-16,1 3-6 15,1 3 0-15,0 3 0 0,-2 4-1 0,0-1-2 16,0 1-5-16,2-2-1 0,-2 0-2 16,0 0-3-16,1 1 0 0,-1 0-1 15,0 1-1-15,2-2 2 0,-2 2 0 16,0 0 0-16,0 0 0 0,0 0 1 16,0 4-1-16,-2 6 3 0,-1 1-2 0,1-1 0 15,-1 7 1-15,0-6-1 0,2 7-3 16,-2-2 1-16,1 2-1 0,1 6 0 15,-1-2 3-15,1-1-1 0,1 1-1 16,0-4 2-16,0 2-3 0,0-2 2 16,0-6-2-16,0 6 0 0,0-7 1 15,0-2 1-15,1 2-2 0,4-4 3 16,-1 1-2-16,2-2 1 0,1-2 0 16,2 0-1-16,-2-1 1 0,4-3-1 15,5 0-1-15,-5 0 0 0,6 0-1 0,0-3 0 16,-1-2 0-16,7-1 0 0,0 0-1 15,1-1-3-15,-1 0-2 0,0 1-2 16,-2 0-2-16,-5 2-10 0,0 0-11 16,-6 3-12-16,-4-1-24 0,6 2-28 15,-5 0-32-15,-1 0-63 0</inkml:trace>
  <inkml:trace contextRef="#ctx0" brushRef="#br0" timeOffset="167166.2899">14670 11001 465 0,'0'0'50'0,"0"0"-13"0,0 0-12 15,0 0-7-15,0 0-4 16,0 0-5-16,0 0 0 0,0 0-4 15,3-82-3-15,8 69-3 0,4 1-1 0,1-1-1 16,1 3-1-16,3 0-1 0,2 0 0 16,0 1-5-16,1 2 1 0,-1-2-5 15,-6 6-4-15,-1-2-10 0,-4 4-16 16,-7-1-4-16,3 2-9 0,-7 0 1 16,0-1 13-16,0 1 10 0,0 0 14 0,0 0 11 15,0 4 3-15,-5 4 4 0,-7 1 2 16,3-5 3-16,-8 1 4 0,7-3 6 15,-6-2 10-15,-2 0 12 16,0-2 8-16,0-3 3 0,4-1 0 0,1-3-6 16,4 3-5-16,-2-4-6 0,5 6-7 15,3 1-4-15,-3-4-4 0,4 2-5 16,0 1-3-16,0 0-7 0,2-2 0 16,6-1-4-16,7-6 2 0,7-1-2 15,2 1-2-15,3 3-5 0,1 2-6 0,0 2-5 16,-3 3-3-16,0 2-5 0,-1 1-21 15,-1 1-30-15,-6 5-48 0,1 5-107 16</inkml:trace>
  <inkml:trace contextRef="#ctx0" brushRef="#br0" timeOffset="168226.1042">15326 10601 379 0,'0'0'62'0,"0"0"-15"0,0 0-3 15,0 0-12-15,2-87-2 0,-1 81-11 16,1 2 2-16,-2 4-8 0,0-2-5 15,0 2-6-15,0-1-2 0,1 1 0 16,-1 0 3-16,0 1 5 0,0 16-3 16,0 6 4-16,-1 10-4 0,-7 0-1 15,-3 5 0-15,-1 3-1 0,-3 7 0 16,-1 3-2-16,-3 7 2 0,-3 4-4 16,2 3 2-16,-2 2-2 0,-1 0 1 15,1-2 2-15,-2 2-2 0,1-2 4 0,1-1-4 16,2-4-2-16,0-3 2 0,3-7-3 15,3-8 2-15,5-14-1 0,2-12 2 16,7-9 0-16,0-7 0 0,0 0-1 16,0-7-1-16,12-11 0 0,1-9-2 15,10-5-7-15,0-1-11 0,0-4-29 16,2 4-53-16,-2-2-101 0,4 4-85 16</inkml:trace>
  <inkml:trace contextRef="#ctx0" brushRef="#br0" timeOffset="168722.5738">15588 10983 295 0,'0'0'64'0,"0"0"-10"16,0 0-16-16,0 0-7 0,0 0-4 0,0 0-6 15,0 0-3-15,0 0-1 0,0 0-2 16,0 0-1-16,16-77-2 0,-16 67-4 15,-3-6-1-15,-5 4-1 16,2 5 0-16,-3-4 2 0,2 5 0 0,-3 1 1 16,1 1-1-16,-3 2-1 0,1-1-2 15,-1 3-2-15,-5 0 0 0,1 6-2 16,-1 5 0-16,2 4-1 0,1 3 0 16,2 3 0-16,2 2-1 0,-1 2 1 15,3 0-2-15,1 1 1 0,6-1 0 0,-1-2 1 16,2 2-1-16,0-2 1 0,6-4-2 15,1-2 0-15,4-2-2 0,1-1-2 16,0-2 6-16,7-3-6 0,0-1 2 16,-5-2-6-16,6-3-9 0,-1-3-4 15,1 0-14-15,8 0-23 0,-6-6-34 0,2 0-31 16,-2-3-30-16</inkml:trace>
  <inkml:trace contextRef="#ctx0" brushRef="#br0" timeOffset="169660.1589">16621 10713 519 0,'0'0'43'0,"0"0"-10"0,0 0-11 0,0 0-10 16,0 0-4-16,0 0-4 0,0 0-2 0,0 0-1 15,0 0 1-15,42-39-1 16,-19 36-1-16,1 1 0 0,0 2-1 16,3-1 1-16,1-1-1 0,-1 1-3 15,0-1-2-15,1 1-5 0,-4-1-7 0,-6 2-13 16,1 0-30-16,-2 0-33 0,-4 3-48 15,2 3-72-15</inkml:trace>
  <inkml:trace contextRef="#ctx0" brushRef="#br0" timeOffset="169896.6322">16651 10891 561 0,'0'0'52'0,"0"0"-11"0,0 0-10 16,0 0-11-16,0 0-6 0,0 0-5 15,0 0-2-15,0 0-1 0,0 0-3 16,0 0 1-16,64-23-3 0,-31 12-2 0,-1 4-1 16,1 1-3-16,0 1-3 15,2 2-9-15,1 2-21 0,2-1-53 16,-1 2-108-16,-2 0-113 0</inkml:trace>
  <inkml:trace contextRef="#ctx0" brushRef="#br0" timeOffset="172358.3218">19091 10616 359 0,'0'0'72'0,"0"0"-11"0,0 0-10 15,0 0-11-15,0 0-9 0,0 0-5 16,0 0-6-16,0 0-4 0,0 0-4 16,1-50-7-16,-1 48-5 0,0 1 0 15,0 1-3-15,0 0 2 0,0 0 0 16,-3 11 1-16,-4 7 0 0,-5 6 0 0,1 2 2 15,-3 3-2-15,0 0 0 0,-3 1-1 16,1 2 1-16,0 0-1 0,2-3 0 16,-1-1-1-16,4-3 1 0,0-5 0 15,3-5-1-15,4-8-3 0,2-2-7 16,2-5-23-16,-1 0-39 0,-2 0-67 0,-2-5-96 16</inkml:trace>
  <inkml:trace contextRef="#ctx0" brushRef="#br0" timeOffset="172658.5852">18837 10484 537 0,'0'0'48'16,"0"0"-12"-16,0 0-11 0,0 0-10 15,0 0-4-15,8-79-7 0,-2 74-2 16,-1 1 0-16,8 4-3 0,5 0 1 16,3 6 0-16,7 8 1 0,1 4 0 15,0 2 1-15,0 4 1 0,-1 0-3 16,-1 3 2-16,2 1-4 0,-2-2 1 16,1 1 1-16,-1-2-1 0,0-3 0 15,-1-1-2-15,0-2-3 0,-2-3-3 0,-4 1-8 16,-3-3-20-16,-2 4-42 0,-5-5-67 15,0 3-127-15</inkml:trace>
  <inkml:trace contextRef="#ctx0" brushRef="#br0" timeOffset="177002.0884">19643 10856 97 0,'0'0'26'0,"0"0"0"15,0 0 0-15,0 0 2 0,0 0 0 16,0 0-2-16,0 0-1 0,0 0 0 16,0 0 1-16,0 0-2 0,-9-17 0 15,9 15-1-15,-2 1 2 0,2 0-3 16,0-1-2-16,0 0 0 0,0 1-2 0,0 0-3 15,-2-2-2-15,2 3 0 0,0-2-4 16,0 1 0-16,0 1-2 0,-1-2-2 16,1 2 0-16,0-2-2 0,0 2-1 15,0-1-1-15,0 1-1 0,-2-1-1 16,2 1 0-16,0 0 2 0,0 0 1 0,-1 0 2 16,-1 6 0-16,-1 4-1 0,-1 7 0 15,0-2-1-15,1 1-1 16,0 2 1-16,0 0-2 0,3-6 1 15,-3 9 0-15,2-3-1 0,1-6 0 0,0 8 1 16,0-8-1-16,0 1 0 0,0-2 0 16,0-4 1-16,0-2-1 0,0 0 0 15,0 0 0-15,0-1-1 0,0 2 2 16,0-6 0-16,0 0 1 0,0 0 1 16,0 2 3-16,1 0 2 0,-1-1 2 0,0-1-1 15,0 0 0-15,0 0-4 0,0 0-2 16,0 0 0-16,0-3 0 0,0-3-1 15,0-8 1-15,-3-4 0 16,0 1 0-16,1-1 0 0,0 0 0 0,1-3-1 16,-1 1-1-16,1-6 1 0,1 8 0 15,0-2-2-15,0 2 2 0,0 4-1 16,0-7 0-16,0 8-1 0,0 2 0 16,0-1-1-16,1 1 1 0,5-5-1 15,-2 9 0-15,6-7-1 0,0 5-1 0,4 2-1 16,0 1 1-16,1 1 0 0,2 5 0 15,-1 0 0-15,5 2 0 0,-2 5-1 16,-4 0 1-16,-1 4 0 0,-4 2 0 16,-2-5 2-16,-3 7 0 0,-1-7-1 15,-2 5 1-15,-2 5 2 0,0 0-2 0,-3 5 2 16,-5-2 1-16,-3-1-1 0,0-2 0 16,-5-1 0-16,3-2-1 15,1-6 1-15,2 2 0 0,4-5 0 16,2-3 0-16,-5 2 0 0,7-3-1 0,-3-1 2 15,2 3-2-15,3-4 0 0,-1 0 0 16,1 0-1-16,0 0 0 0,0 0 0 16,0 0-2-16,4-5 1 0,6-2 0 15,2-1-1-15,1 1 1 0,-3 3 4 16,0 0-2-16,0 0 0 0,-5 2 0 0,6-1-4 16,-5 3 4-16,4 0 0 15,6 0 0-15,-9 0 2 0,6 6-2 16,-3 1-1-16,-3 0 1 0,1 3 1 15,-2-2-1-15,-2 3 0 0,-1-1-1 0,-3 2-1 16,0 5 1-16,-3-2 0 0,-9 5 1 16,-1-4 1-16,-6 0 0 0,-2-2 0 15,-1-4 0-15,-1-2 0 0,-2-2-1 16,9-3 2-16,-2-3-2 0,-1 0-2 16,7 0-6-16,-4-8-20 0,0-3-42 0,8 3-72 15,-5-9-149-15</inkml:trace>
  <inkml:trace contextRef="#ctx0" brushRef="#br0" timeOffset="178358.3653">20310 10814 76 0,'0'0'27'0,"0"0"2"16,0 0 1-16,0 0-2 0,0 0-5 15,0 0-4-15,0 0-5 0,0 0-3 16,0 0-3-16,10-13-1 0,-10 12 0 0,0 1-2 15,1-1-1-15,-1 1 0 0,0-2-2 16,0 2-1-16,0-1 2 0,2 1-2 16,-2-2 0-16,0 2-1 0,0 0-1 15,0-2-1-15,0 2-1 0,0 0 0 16,0 0-1-16,1-1 1 0,-1 1-2 0,0 0 0 16,0 0 2-16,0-2 1 0,0 2 2 15,0 0 2-15,0 0-1 16,0 0 0-16,0-2 1 0,0 2 1 15,0 0-1-15,0-1 3 0,0 1-1 0,0 0 4 16,0-1 1-16,0-1 5 0,0 0 8 16,0 1 6-16,0 0 4 0,-1-4-2 15,-2 0-2-15,0 1-2 0,-2-4-1 16,1 5-1-16,1-1-2 0,-2-4-2 16,2 5-2-16,0 0-3 0,-5-5-3 0,5 5 0 15,1 1-2-15,-2-2-2 0,4 4 1 16,-2-1-1-16,2 1-2 0,-1 0-1 15,-1-1-2-15,1 1-3 16,-1-2 0-16,2 2 0 0,-1-2-1 0,1 2 2 16,-2 0 0-16,2 0 1 0,-1 0 2 15,1 0-1-15,-3 2 0 0,1 4-1 16,0 4 0-16,0 0-1 0,1 0 1 16,-1 2 0-16,1 0-2 0,-1 2 1 15,2 0-1-15,-2 7 2 0,2-1-1 0,0-2 1 16,0 1-1-16,0-6-1 0,0-1 0 15,0 1 0-15,0-2 0 0,0 2 1 16,0-3-1-16,0 2 1 16,4-3-1-16,-1 0 0 0,-2-4-1 0,2 4 1 15,0-5 0-15,0 3 0 0,1 3 0 0,-2-7 0 16,2 5 0-16,-1-4-1 16,1-1 1-16,2 4 0 0,-3-4 0 15,4 1 1-15,0 1-1 0,3-2 0 16,-1 0 0-16,0-3 0 0,2 1-1 0,-6-1 1 15,6 0 0-15,-5 0 0 0,7 0 0 16,-1 0-1-16,-2 0-1 0,3-1-1 16,-4-4-1-16,1 2-1 0,1 0-2 15,-2-1-6-15,1-1-7 0,0 2-12 16,-6 0-19-16,2 1-28 0,-3-1-38 0,0 1-53 16</inkml:trace>
  <inkml:trace contextRef="#ctx0" brushRef="#br0" timeOffset="178630.0023">20227 10912 528 0,'0'0'28'0,"0"0"-11"16,0 0-8-16,0 0-5 0,0 0-2 15,0 0-2-15,97-65-1 0,-75 60-3 16,-2 2-1-16,-3 0-5 0,1 2-8 16,-5 1-10-16,0 0-24 0,6 0-27 15,-9 0-31-15,3 0-39 0</inkml:trace>
  <inkml:trace contextRef="#ctx0" brushRef="#br0" timeOffset="178851.874">20146 10750 546 0,'0'0'56'0,"0"0"-16"0,0 0-11 0,0 0-11 15,0 0-8-15,12-77-7 0,1 62-2 16,4 5-1-16,2 1-2 0,6 1-1 16,3 1-2-16,4 2-4 0,3 2-7 15,-3 3-11-15,0 0-29 0,0 0-48 16,-5 5-74-16,-1 2-105 0</inkml:trace>
  <inkml:trace contextRef="#ctx0" brushRef="#br0" timeOffset="181194.8713">21778 10315 389 0,'0'0'64'15,"0"0"-13"-15,0 0-11 0,0 0-8 16,0 0-9-16,0 0-10 0,0 0-5 16,0 0-3-16,0 0-3 0,0 0-1 0,-8-23-1 15,7 21-1-15,1 2 1 0,-2-2-2 16,2 2 2-16,-1 0 2 0,1 0-2 15,-2 0 0-15,1 2 1 0,-1 2 0 16,-2 7 2-16,3-1 0 0,-1 1 1 16,1 0-2-16,0 1-1 0,-1 0 0 15,2 1-1-15,0-2 1 0,0 3 2 16,0-2-4-16,0 2 2 0,0-2-1 16,0 2 0-16,0 6 4 0,0-7-2 15,0-1 2-15,0-1-3 0,0-5-1 0,0 0 0 16,0 0 0-16,0-6-1 0,0 0 2 15,0 0 1-15,0 1 1 0,0 1 3 16,0-1 3-16,0 1 2 0,0 0 1 16,0-1 0-16,0 1-1 0,0-1-2 15,0-1-2-15,0 0-2 0,0 0-8 0,0-1 3 16,0-6-3-16,0-6 3 0,0 1 2 16,0-2 2-16,0-5-3 15,0 6 0-15,0-8 0 0,0 0-2 16,0-1 2-16,0-5 0 0,0 7-1 0,0 2 1 15,-1 0 0-15,-1 6-2 0,1-8 2 16,1 8-1-16,-3 0 1 0,1-3 1 16,1 10 0-16,-1-7 1 0,2 7 0 15,-1 0 1-15,1 2-2 0,0 3-2 16,-2-2 1-16,2 2-1 0,0-2 0 16,0 1 0-16,-1-1 0 0,1 0 0 15,0 1-1-15,0 1 1 0,0-1 0 16,-2 1 1-16,2-2-1 0,0 2 0 15,0-1 0-15,0 1-1 0,0-2 1 0,-1 2 2 16,1-1-2-16,0 1-1 0,0-3 2 16,0 3-3-16,0 0 2 0,0 0 0 15,0 0 0-15,0 0 0 0,0 0 1 16,0 0-1-16,0-2 1 0,0 2 0 16,0 0-1-16,0-2 1 0,0 2 0 0,0 0-1 15,-1-1 0-15,1-1-1 0,0 1 1 16,-2 0-2-16,2-1 2 0,0 1-2 15,-2-1 1-15,2 0 2 0,0 1-2 16,0-1 0-16,0-4-1 0,0-1 0 16,0-1 0-16,6-4 1 0,5 5 1 15,3-5-3-15,4 6 2 0,2 1-1 16,-1-2 1-16,4 3 1 0,0-1 0 16,3 1-1-16,1-1 1 0,1 1-2 15,2-1 1-15,1 0-1 0,-4 1-2 0,-2 1 0 16,-8-1 0-16,-1 2-1 0,-3 1 4 15,-3-1-1-15,0 0-4 0,-5 1-3 16,2 1-9-16,-7 0-14 0,0-1-37 16,0 1-74-16,0 0-158 0</inkml:trace>
  <inkml:trace contextRef="#ctx0" brushRef="#br0" timeOffset="181484.4186">21785 10408 611 0,'0'0'34'0,"0"0"-1"0,0 0-11 16,0 0-9-16,0 0-7 0,0 0-4 15,0 0 0-15,0 0-1 0,0 0 1 0,0 0-2 16,37 8 2-16,-7-8-1 0,1 0-2 16,-1-4-1-16,1 2-2 0,-2-1-1 15,0 1 0-15,-2 1-5 0,1 1-11 16,-4 0-24-16,-5 0-52 0,-2 0-94 16,-5 0-106-16</inkml:trace>
  <inkml:trace contextRef="#ctx0" brushRef="#br0" timeOffset="184086.7297">22279 10601 258 0,'0'0'65'15,"0"0"-8"-15,0 0-10 0,0 0-9 0,0 0-8 16,0 0-6-16,0 0-5 0,0 0-5 16,0 0-4-16,0 0-1 0,6-15-4 15,-5 13-1-15,-1 1-1 0,0 1-1 16,0-2-2-16,0 2 0 0,2 0 0 16,-2 0 2-16,0 0-1 0,0 0 1 0,0 6-1 15,-2 5-1-15,-3 4 1 0,2-4 1 16,-1 6-2-16,-1-1 1 0,2-5 0 15,-1 6-2-15,-1-2 2 0,2-5-1 16,1 1-1-16,-1-2 3 0,2-4-2 16,-1-1 0-16,2 3 0 0,0-7 0 15,-1 0 0-15,1 0 1 0,0 1 1 16,0 0 4-16,-2 1 4 0,2-1 7 16,0 1 2-16,0-1-1 0,0-1-5 15,0 0-6-15,0 0-4 0,0-1-2 0,0-6 0 16,0-8 0-16,0-4 0 0,0 7 0 15,0-8 0-15,0 8 1 0,0-2-1 16,0-5 1-16,2 7-1 0,-1-8 0 16,-1 0 1-16,2 8-7 0,-1-8 5 15,2 10-5-15,-1-3 4 0,1 3 0 16,0 0 1-16,2 3-1 0,1-1-1 16,4-1-1-16,-2 3 1 0,5-1 0 15,-1 3 0-15,-1 3 1 0,10 1-1 16,-5 0 0-16,1 0-1 0,-2 3 1 0,-1 4-1 15,-3 3 1-15,3 5 2 0,-3 0 2 16,-5 5-3-16,-3 1 4 0,-3 0-5 16,0 2 0-16,-3-3 1 0,-4 0 0 15,1-7 1-15,-4-1 1 0,4-4 0 16,0-1-1-16,0 3 0 0,3-8 0 0,-4 6 1 16,4-5-1-16,1 0-1 0,0 0 1 15,2-3 0-15,0 0 0 0,0 0 0 16,0 0 0-16,-1 0-2 15,1 0-1-15,0 0-4 0,0 0 2 0,0 0 0 16,0 0 3-16,8 0 0 0,1-3 2 16,5-1 0-16,-3 1 0 0,0 1-1 15,1 1 0-15,-6 1 0 0,5 0 1 16,-5 0 0-16,4 0-1 0,1 0 1 16,-3 3 0-16,0 1-1 0,-5-3 1 0,3 6-1 15,-2-2 1-15,-2 4 1 0,-2 6 0 16,0-1 1-16,-12 5-1 15,-4-4 0-15,-5 0-1 0,-4 0-1 16,-4-1-2-16,-1 0 1 0,0-3-6 0,1 0-1 16,1-4-8-16,9-4-6 0,2-3-15 15,7 0-31-15,2-3-48 0,4-8-63 16</inkml:trace>
  <inkml:trace contextRef="#ctx0" brushRef="#br0" timeOffset="184783.1532">22684 10643 320 0,'0'0'76'0,"0"0"-13"0,0 0-9 16,0 0-15-16,0 0-9 0,0 0-8 16,0 0-4-16,0 0-5 0,0 0-4 0,-3-57-2 15,3 55-5-15,0 1-1 0,0-1-2 16,0 1-1-16,0 1 1 0,0 0 0 15,0 0 0-15,0 0 2 0,0 0-1 16,0 0 0-16,0 3 1 0,0 3-1 16,0 1 0-16,0 5 1 0,0-5 0 15,0 6 0-15,0-2-1 0,0-7 1 16,0 7 0-16,0-5-1 0,0 0 1 16,0 6 0-16,0-5-1 0,0 4 1 15,0 0-1-15,0-6 2 0,0 7-2 0,0-6 1 16,0 5-1-16,0 1 0 0,0-8 2 15,3 7-2-15,-2-5 1 0,2 3 2 16,0 0-2-16,-1-5 0 0,4 3 0 16,-2-4-1-16,3 1 1 0,3 1 0 15,-1-2 0-15,1 0-1 0,2-1-1 0,-2-1-1 16,2-1-1-16,0 0 0 0,2 0-3 16,-2 0 0-16,0 0-2 15,2 0-1-15,-4-1-6 0,1-1-9 16,-7 0-14-16,6-2-19 0,-6 3-29 0,1-1-30 15,-1 0-45-15</inkml:trace>
  <inkml:trace contextRef="#ctx0" brushRef="#br0" timeOffset="185039.0359">22616 10760 472 0,'0'0'41'0,"0"0"-18"16,0 0-9-16,0 0-8 0,0 0-5 16,0 0-2-16,0 0-3 0,80-74-2 0,-54 66-3 15,1 4-5-15,-2-1-9 0,0 1-12 16,-7 1-15-16,0 1-15 0,-1 0-20 15,-7 2-15-15,1 0-27 0</inkml:trace>
  <inkml:trace contextRef="#ctx0" brushRef="#br0" timeOffset="185259.146">22635 10589 440 0,'0'0'55'0,"0"0"-15"16,0 0-13-16,0 0-8 0,0 0 0 15,15-79-9-15,-1 65-2 0,2 2-4 0,4 2-4 16,3-1-3-16,2 3-2 16,0 2-5-16,2 3-9 0,-1 1-25 15,0 2-45-15,-3 3-71 0,-4 8-118 16</inkml:trace>
  <inkml:trace contextRef="#ctx0" brushRef="#br0" timeOffset="191390.9544">18546 10190 353 0,'0'0'63'0,"0"0"-13"0,0 0-9 16,0 0-8-16,0 0-9 15,0 0-5-15,0 0-4 0,0 0-5 0,0 0-5 16,0 0-2-16,-9-22-2 15,9 21 0-15,0-3 0 0,11-1 0 0,10 2 0 16,7-2 1-16,3 1 0 0,4-2 2 16,1 2-1-16,2-1 0 0,2-3-1 15,0-2-1-15,2 3-1 16,0-2-1-16,0 1 0 0,-3 1 0 0,0 1 0 16,-1 1 2-16,-3-1-1 0,-2-1 0 0,-1 4 0 15,-3-2-1-15,-4 1 2 0,-8 0-1 16,-6 2 0-16,-5 2 1 0,-6 0 0 15,0-1-1-15,0 1 1 16,1 0 0-16,-1-2-2 0,0 1 0 0,0-2 0 16,-10-2 0-16,-1 0 1 0,-5 0 0 15,4 2 1-15,1 0 0 0,-1-1-1 16,1 2 1-16,2-1-2 0,4 1 2 16,-4-2-1-16,4 2 0 0,1-1 1 15,-4-2-1-15,5 3 1 0,0-1 0 0,1 1 0 16,2 2 0-16,-5-2 1 0,1-2 0 15,1 1 1-15,0 1 0 0,3 2 1 16,-1-1 0-16,1 1 0 0,-2 0-1 16,1-1-1-16,1 1 0 0,-2-2-1 15,2 2-1-15,-1-2 0 0,1 2 1 0,0 0-1 16,0 0 2-16,0 0 0 16,1 0 1-16,11 0 0 0,7 0-2 15,-2 2 1-15,-1 1-1 0,1-2-1 16,-5 1 0-16,7 1 0 0,-3 1 0 0,-3-3 0 15,3 3 0-15,-6-2 0 0,-3-1-1 16,3 0 1-16,-6 1 0 0,1-2 1 16,-1 1 0-16,-4-1 0 0,0 0 2 15,0 7 0-15,-3 2 1 0,-8 4 0 16,-8 5 0-16,-4-2-2 0,-5 0-1 0,1 3-2 16,-4 1-1-16,2 1-4 15,1 1-10-15,3 6-28 0,1 1-95 16,6 1-169-16</inkml:trace>
  <inkml:trace contextRef="#ctx0" brushRef="#br0" timeOffset="197110.0263">16298 12496 517 0,'0'0'55'16,"0"0"-16"-16,0 0-9 0,0 0-10 0,0 0-5 15,0 0-6-15,0 0-4 0,0 0-1 16,0 0-2-16,0 0-1 0,-11-27 0 15,21 19-1-15,7-2 0 16,2 3 0-16,1 5 0 0,2 1-1 0,-2 1-1 16,3 0 0-16,2-2 0 0,-2 2 0 15,-6 0-5-15,4 0-7 0,-1 0-13 16,-1 0-17-16,5 3-28 0,-8 2-53 16,-1 2-57-16</inkml:trace>
  <inkml:trace contextRef="#ctx0" brushRef="#br0" timeOffset="197299.8352">16238 12725 497 0,'0'0'64'0,"0"0"-15"16,0 0-15-16,0 0-10 0,0 0-10 16,0 0-6-16,0 0-3 15,0 0-4-15,0 0-1 0,43 1-1 16,-6-2-3-16,3-1 0 0,3 2-5 0,0 0-9 15,4 0-27-15,2 0-45 0,1 2-89 16,1 2-113-16</inkml:trace>
  <inkml:trace contextRef="#ctx0" brushRef="#br0" timeOffset="197858.9003">18298 12389 514 0,'0'0'57'0,"0"0"-14"16,0 0-13-16,0 0-9 0,0 0-11 16,0 0-5-16,0 0-5 0,0 0 0 15,0 0-1-15,-1-47-1 0,24 40 0 0,3 4 0 16,3 1 1-16,1 0 0 0,-1 2-1 15,1-1-1-15,-2-1 1 0,1 1-1 16,1-1 2-16,-1-1 1 0,-1-1 0 16,-2-1 0-16,-6 0 0 0,-4 0 1 15,-5 2 3-15,-6 0 0 0,0 2 1 16,-5 1 2-16,0-1 1 0,0 1 1 0,2 0 1 16,-1-2 0-16,1 2-2 15,-1-1-4-15,-1 1-1 0,0 0-1 16,0 0-2-16,0 0 0 0,-6 4 1 0,-2 7-2 15,-4 6 1-15,4 2 1 0,-1 3-2 16,-1 3 1-16,3 4-2 0,-2 2 1 16,1 1 4-16,0 1-6 0,2 2 4 15,2-2-8-15,2 1-13 0,1-2-9 16,1-5-32-16,0-2-49 0,4-6-101 0,4-1-80 16</inkml:trace>
  <inkml:trace contextRef="#ctx0" brushRef="#br0" timeOffset="198618.9675">19066 12332 623 0,'0'0'32'0,"0"0"-9"0,0 0-8 16,0 0-8-16,0 0-3 0,0 0-3 15,0 0-1-15,0 0-1 0,0 0 1 16,0 0-1-16,-87-16 0 0,76 36 0 16,0 3 0-16,0 1 0 0,2 0 1 15,2 1-1-15,0-7 1 0,4 1-2 0,3 0-1 16,0-1 6-16,0 5-4 0,3-4 4 15,7-2-3-15,-4-4-1 0,4-5-2 16,3-1 0-16,-4-3-2 0,8-1 1 16,-1-3 1-16,0 0 0 0,4-6 1 15,-1-5 0-15,-5-1-1 0,1-3-3 0,-5 0 4 16,-4 3-2-16,-2-3 5 16,0 4 1-16,-4-3 1 0,0-7-1 15,0 0 0-15,0-5 2 0,0 8 0 16,-1 1 2-16,-2 6 1 0,2 5 0 0,-1-4-1 15,2 4-1-15,-1 0-1 0,1 1-1 16,0 5 0-16,0-2-2 0,0 2 1 16,0-1-4-16,0-1 0 0,0-2-1 15,1-1-1-15,9 1 2 0,5 1 0 16,3 3 1-16,7 0-1 0,-3 0 1 0,2 1 1 16,-1 4-1-16,0 0 0 15,-4 0-1-15,-3-2 1 0,-3 1 1 16,-4 2-1-16,0-2 1 0,-2 2 0 15,-4-4 0-15,0 7 0 0,-2-3 1 0,1 6-1 16,-2 6 1-16,0 2 1 0,0 6-1 16,0-3 0-16,0 1 4 0,0-3-4 15,0 1 4-15,0-3-5 0,6-2 0 16,2-2 0-16,4-3-1 0,1-2 1 16,4-3 0-16,3-4-1 0,1-3 1 0,5-2-1 15,0-8-1-15,0-7 1 0,-1-1-4 16,-4-5 4-16,-2-1-4 0,-6-4 4 15,-3 1 3-15,-7-2-1 0,-3-2 2 16,-6 3-2-16,-10-1 2 0,-4 1-2 16,-2 3 3-16,-3 4-1 0,1 4 0 15,-1 5-1-15,2 6-2 0,-3 6-2 16,2 0-2-16,-1 14-8 0,1 3-25 16,4 4-59-16,2 0-147 0,9 2-72 15</inkml:trace>
  <inkml:trace contextRef="#ctx0" brushRef="#br0" timeOffset="207302.4587">3972 14027 417 0,'0'0'65'0,"0"0"-16"15,0 0-17-15,0 0-5 16,0 0-9-16,0 0-5 0,0 0-2 0,0 0-6 16,0 0-2-16,-39-43-2 0,37 42-3 0,2 1 0 15,-1 0 1-15,1 0 0 16,-4 0 0-16,4 0 0 0,0 1 1 16,0 13-1-16,-3 3 1 0,3 7 0 15,0-3 0-15,0 2-1 0,3 1 2 0,2-1-2 16,1 1 1-16,0-1-3 15,3 0 0-15,-2 1 1 0,0-1 2 0,-1 1 0 16,0-2 0-16,-2-7 0 0,1-2-2 16,-3-3 2-16,1-5 0 0,-3 0-1 15,0-5 2-15,0 0 0 0,0 0 1 16,3 2 5-16,-3-1 8 0,0-1 6 16,0 1-2-16,0-1-4 0,0-13-6 15,0-8-6-15,0-8-3 0,0-3 4 16,-3 2-1-16,0-1-1 0,-2 3 2 0,2 1-3 15,0 4 2-15,0 6-3 0,0-1 1 16,0 6 0-16,3-1-3 0,-3 1 3 16,0 2-1-16,2-1 1 0,-1 6-1 15,1 1 0-15,1 4-1 0,-3-7 1 16,2 3 0-16,-1 0 0 0,2-1 2 16,0 5-2-16,-1-2-1 0,1 2 1 0,0-7-1 15,0 1-1-15,0-5 0 16,0 0 1-16,0 7-1 0,3-5 1 15,-2 4 0-15,2 1 0 0,0-5 1 0,-2 4-9 16,2-4 8-16,7-3-8 0,-1 1 6 16,4-4 3-16,3 4-1 0,-3 3 0 15,0 1-1-15,-4 4 0 0,2 3 2 16,8 0-3-16,0 0 2 0,2 6-1 16,-3 5 1-16,2 1 8 0,-3 3-9 0,-5 3 7 15,3 1-4-15,-4 2-3 0,-4 0 2 16,-1 2-1-16,-4 1 0 0,-2 2 1 15,-5 2 1-15,-4-1-2 16,-5 0 1-16,-2-1 0 0,0-4-2 0,2-2 2 16,1-8 2-16,7-4 0 0,3-5 2 15,3-3 2-15,0 0-1 0,0 0 0 16,0 0-1-16,0 0-1 0,0 0-1 16,-1 0 0-16,1 0-5 0,0 0-1 15,0-6 0-15,7-6 0 0,6-2 1 0,0 2 1 16,4 1 1-16,1 4 2 0,-4 1-2 15,2 3 0-15,-3 1 0 0,-3 0-1 16,6 2-1-16,-6 0 1 0,3 0 1 16,-3 4 0-16,-1 0 0 0,-2 2 1 15,-1 0-2-15,-3 2 2 0,4-1 2 16,-7 6-2-16,0 6 2 0,-13 1-2 16,-6 6 1-16,-4-2-1 0,-3-1 1 15,-1-2-2-15,1 0 2 0,2-7-1 16,1 0 0-16,2-3 0 0,6-4-3 0,1-2-7 15,5-1-9-15,6-2-26 0,-1-1-47 16,4-1-83-16,0 0-115 0</inkml:trace>
  <inkml:trace contextRef="#ctx0" brushRef="#br0" timeOffset="207726.9014">4603 14027 668 0,'0'0'38'0,"0"0"-11"0,0 0-8 0,0 0-5 16,0 0-2-16,0 0-3 0,0 0-2 0,0 0-4 15,0 0-3-15,0 0-1 0,-41-38-1 16,38 36-2-16,3 2-1 0,0 0 1 15,-1 0 1-15,1 0 1 0,0 3 2 16,0 11 0-16,0 6 0 0,0 4 0 16,0 0-1-16,0 4 0 0,0 1 1 15,0 1-1-15,0 2 1 0,0 0-2 16,0-4 1-16,0-2-1 0,1-3 0 16,2-2 0-16,4-2 2 0,0-7-2 15,-1 0 1-15,7-5 1 0,3-1 0 0,-1 1-1 16,3-7 0-16,3 0-3 0,-1 0 2 15,10-8 1-15,-2 0 1 0,-2-1 0 16,1 0-7-16,-1 0-1 0,-4 1-2 16,4 1-5-16,-3 1-7 0,0 1-13 15,-5 3-14-15,-3-3-27 0,-4 3-31 0,-7 1-42 16,-1-1-108-16</inkml:trace>
  <inkml:trace contextRef="#ctx0" brushRef="#br0" timeOffset="207964.2771">4494 14186 599 0,'0'0'51'0,"0"0"-16"0,0 0-10 15,0 0-12-15,0 0-5 16,0 0-6-16,0 0-2 0,6-92-1 15,14 78-3-15,2 0 2 0,8 4-5 0,3 1-1 16,-1 1-2-16,4 2-8 0,-4 2-11 16,0-1-28-16,-2 2-26 0,-2 0-15 15,-2 0-16-15,-4-2-22 0,-5 2-30 16</inkml:trace>
  <inkml:trace contextRef="#ctx0" brushRef="#br0" timeOffset="208161.4075">4575 14032 492 0,'0'0'83'0,"0"0"-21"0,0 0-18 16,0 0-11-16,0 0-13 0,0 0-7 15,0 0-5-15,-78-34-3 0,78 22-4 16,0-3-2-16,4-4-3 0,5 1 0 16,7 3-6-16,0-1 3 0,7 3-2 15,3 3 1-15,3 1-4 0,0 3-5 0,0 1-11 16,-2 2-12-16,2 3-25 0,0 0-50 15,-4 0-74-15</inkml:trace>
  <inkml:trace contextRef="#ctx0" brushRef="#br0" timeOffset="209151.2434">4125 13470 568 0,'0'0'52'16,"0"0"-15"-16,0 0-13 0,0 0-8 15,0 0-7-15,0 0-2 0,0 0-3 16,0 0-1-16,0 0-2 0,0 0-1 16,-24-19 0-16,24 19-1 0,-2-1 0 15,2 1 1-15,-1-2 0 0,1 2 0 0,-2-1 1 16,2 1 0-16,-1-1-1 0,1 1 1 15,0 0 0-15,0-2-1 0,0 2 1 16,-3-1-2-16,3 1-1 0,0 0 0 16,0-2-1-16,0 2 0 0,0 0 2 15,0 0 0-15,0-1 1 0,6-1 1 16,4 0-1-16,3 1 0 0,-3-1 0 0,12-1 1 16,-5 2-1-16,2-1 0 15,1 2 1-15,-1-1-2 0,4-2 1 16,9 1 0-16,-2-1 0 0,-1 0 0 0,0 0-1 15,-3 0 1-15,4 0-1 0,-2 0 0 16,-3 0-1-16,1 0-2 16,-8 2 2-16,-3-2 1 0,-1 3 0 0,-9-2-1 15,-1 2 1-15,-4 0 0 0,0-2 1 16,0 2 2-16,3 0 1 0,-3 0 1 0,3 0 1 16,-2 0 0-16,1 0-1 15,-2 0 0-15,0 0-1 0,0-1-1 16,0 1 0-16,0-3 0 0,-3 0 0 15,-6-3 0-15,0-2-1 0,-2 4-1 0,1-4 1 16,1 3-1-16,-1 1 0 0,1 1 1 16,5 1 0-16,-2 1 0 0,6 1 0 15,0-2 1-15,0 2 0 0,-3 0 0 16,3-1 0-16,-1 1-2 0,-1-2-1 16,1 2-1-16,-1-2-1 0,0 2 0 0,0-1-1 15,2 1 0-15,0 0 1 0,0 0 1 16,0 0 1-16,7 0 1 0,5 3 0 15,1 5-1-15,6-2 2 16,-2 0-1-16,-1 2-1 0,4-1 2 0,-2 1-2 16,-1-1 1-16,-4 0 0 0,0 0 0 15,-4 2 0-15,-2-3 0 0,1 6 0 16,-3-4-2-16,-2 4 2 0,-2 5 0 16,-1-1 0-16,0 6 0 0,-6-2-1 15,-5-1-2-15,1 3-8 0,-6-1-18 0,3 0-57 16,-4 1-119-16,-1-2-100 0</inkml:trace>
  <inkml:trace contextRef="#ctx0" brushRef="#br0" timeOffset="210040.0739">5471 14145 643 0,'0'0'39'0,"0"0"-10"16,0 0-11-16,0 0-6 0,0 0-5 16,0 0-3-16,0 0-3 0,0 0 0 15,0 0-1-15,-14-27-2 0,24 20 2 16,5-3-1-16,2 3-1 0,3 0 3 16,3 2-3-16,-1 0-1 0,3 2-1 0,-1 1-1 15,2 1 0-15,0-1-3 0,-6 2-10 16,1 0-21-16,-1 0-28 0,-1 0-28 15,3 8-27-15,-8-1-39 0</inkml:trace>
  <inkml:trace contextRef="#ctx0" brushRef="#br0" timeOffset="210240.0136">5512 14447 526 0,'0'0'71'16,"0"0"-19"-16,0 0-18 0,0 0-6 15,0 0-10-15,0 0-2 0,0 0-2 16,0 0-5-16,0 0-3 0,0 0-4 16,-7 3-1-16,11-7-1 0,9-5-2 15,6-5-2-15,4 2-2 0,4-2-3 0,4 4-10 16,-1-1-16-16,2 0-34 0,-2 3-77 16,1-4-155-16</inkml:trace>
  <inkml:trace contextRef="#ctx0" brushRef="#br0" timeOffset="214482.3037">7077 14044 452 0,'0'0'61'0,"0"0"-18"0,0 0-9 0,0 0-9 16,0 0-5-16,0 0-4 0,0 0-3 15,0 0-4-15,0 0-4 16,-25-50-2-16,25 48-1 0,0 2-1 15,0 0 0-15,-1-2-1 0,1 2-1 0,-2-1 0 16,2 1-1-16,0-2 1 0,0 2 0 16,-1-1 0-16,1 1 0 0,0-2 1 15,0 2 0-15,0-1 0 0,-2 1 1 16,2 0 0-16,0-1 0 0,0 1 0 16,0 0-1-16,0 0 0 0,0-2-1 0,0 2 0 15,0 0-1-15,0-2-1 0,0 2 0 16,0 0 0-16,0-1-1 0,0 1 1 15,0 0 2-15,0 0 2 16,0-2 1-16,0 2 1 0,0 0 0 0,0-1 1 16,0 1-1-16,0-2 0 0,2-2 0 15,1-2 1-15,-2 1 1 0,2-2 0 16,0 2-1-16,-3 0 1 0,3 1 2 16,-3 4 0-16,0-2 0 0,0 2 0 15,0 0-2-15,1-1-1 0,-1-2-2 0,0 3 0 16,0 0 1-16,0 0-1 0,0-2-2 15,0 2 1-15,0-1-4 0,0 1 2 16,0 0 0-16,0 0 0 0,0 0 1 16,-1 0 0-16,-5 3 1 0,-4 9-1 15,-6 6 1-15,0 0-1 0,-3 4-1 0,2 0-1 16,-3 1 2-16,-2 0-1 16,6 1 1-16,-1-2 0 0,2-3-1 15,5-5 0-15,0 0 2 0,7-7-2 16,0-2 2-16,0-1-1 0,3-4 0 0,-1 0 0 15,1 0-1-15,-2 2 2 0,1-1-1 16,-2 1 0-16,3-1 1 0,-1 2-1 16,1-3 2-16,-2 0-2 0,2 0-1 15,-1 2 1-15,1-2-2 0,-3 1 2 16,3-1 0-16,0 2-1 0,0-2 1 0,0 0-1 16,0 2 0-16,0-2 0 15,0 1-1-15,0-1 1 0,0 1 1 0,0 5 0 16,0 1 0-16,0 1-1 15,0 3 0-15,4-2 1 0,5 5 2 0,1-1-1 16,3 3 0-16,4-1-1 0,2-1 0 16,3-1 0-16,4 2-3 0,3-3-2 15,1 4 1-15,2 1-5 0,1-3 0 16,2 4-16-16,7-4-31 0,-3 0-64 16,3 0-106-16</inkml:trace>
  <inkml:trace contextRef="#ctx0" brushRef="#br0" timeOffset="215027.2871">7656 14121 574 0,'0'0'57'0,"0"0"-17"0,0 0-13 15,0 0-6-15,0 0-6 0,0 0-6 0,0 0 1 16,0 0-1-16,0 0-1 0,0 0-3 16,-23-73-3-16,22 72-3 0,-2-1-2 15,3 2-1-15,0 0 0 0,0 0-1 16,-3 3 4-16,3 14-2 0,0 7 2 16,0 11 1-16,0 0-3 0,3 3 0 0,4 1-4 15,-2 0-5-15,2-3-14 0,3-3-12 16,-3-9-37-16,2-4-56 0,-2-8-104 15</inkml:trace>
  <inkml:trace contextRef="#ctx0" brushRef="#br0" timeOffset="215428.5592">7937 14079 695 0,'0'0'31'0,"0"0"-15"0,0 0-5 16,0 0-3-16,0 0-4 0,0 0-3 15,0 0-1-15,0 0-2 0,0 0-1 0,0 0 1 16,-20-19 0-16,17 30 0 16,0 5 2-16,0 6-1 0,3 1-1 15,0-1 0-15,0 0 0 0,6 0-1 16,-2 1 4-16,2-1-3 0,1-2-1 0,-4-6-1 15,3 0-1-15,-2-5 1 0,2-1 0 16,0-1 1-16,4-4 2 0,3 0 1 16,3-3 2-16,3-1 2 0,2-8-3 15,-2-4 2-15,3 1 0 0,-2-3 1 16,-2 3-1-16,-4 3-1 0,-5 4-2 0,-2 3 0 16,0 2-3-16,-3-2 1 15,5 2 0-15,-6 0-1 0,-1 9 1 0,-1 6-1 16,-1 2-1-16,-10 7-7 15,-6-1-8-15,-3 0-10 0,-1 0-20 0,-3-5-38 16,-1 0-52-16,0-6-144 0</inkml:trace>
  <inkml:trace contextRef="#ctx0" brushRef="#br0" timeOffset="215842.3902">7895 14171 320 0,'0'0'29'0,"0"0"0"0,0 0-4 0,87-80-4 16,-61 63-4-16,-3 2-5 0,3 1-2 15,-7 2-3-15,4 3 0 0,-10 3-2 16,4 3-3-16,-2 3 0 0,-4 0 0 16,4 0 0-16,-1 6 3 0,-5 5 1 15,8 2-1-15,-5 4 0 0,-2 3 0 0,0-1-2 16,0 2 0-16,-2 2-1 0,-1-2 0 15,4 1 0-15,-2-1-1 0,3 0-1 16,1-1 1-16,-2-2-2 0,5-3 0 16,-1-1-1-16,-4-6 1 0,4-2 1 15,-5-3 1-15,3-3 2 0,3 0 0 0,-2-3 2 16,8-8 0-16,-9-3 4 16,0-4-1-16,-2-6 8 0,-3-2 4 15,-1-1 3-15,-4-2 2 0,-2-1 1 16,-1-1-5-16,0 2 0 0,-7 1-5 0,1 3-3 15,-4 3-1-15,-3 2-3 0,-3 5-2 16,0 3-3-16,3 4-4 0,-4 5-2 16,-1 3-2-16,-3 4-1 0,-8 10-2 15,3 7-13-15,0 5-27 0,5 6-102 16,4 1-163-16</inkml:trace>
  <inkml:trace contextRef="#ctx0" brushRef="#br0" timeOffset="216439.3525">8919 14450 729 0,'0'0'26'0,"0"0"-6"16,0 0-3-16,0 0-10 0,0 0-2 15,0 0-4-15,0 0-2 16,0 0 0-16,0 0-1 0,0 0-2 15,-75 27 0-15,62 3 1 0,-3 0-8 0,4 2-5 16,1 1-21-16,2-2-62 0,3-10-131 16,2-7-91-16</inkml:trace>
  <inkml:trace contextRef="#ctx0" brushRef="#br0" timeOffset="216803.4043">9286 14176 559 0,'0'0'60'16,"0"0"-16"-16,0 0-14 0,0 0-8 15,0 0-7-15,0 0-7 0,0 0-3 0,0 0-3 16,0 0-2-16,-46-26 0 0,46 26 0 16,3-2-1-16,11 1 2 15,8-2-3-15,7 0 1 0,3 1 1 16,0-1-3-16,1 1 0 0,0 0-4 0,2 0-8 15,-5 1-12-15,0-2-24 0,-2-1-53 16,0 0-113-16,-1-2-75 16</inkml:trace>
  <inkml:trace contextRef="#ctx0" brushRef="#br0" timeOffset="217240.6821">9969 13927 686 0,'0'0'33'16,"0"0"-8"-16,0 0-13 0,0 0-1 0,0 0-3 15,0 0-3-15,0 0-2 0,0 0-2 16,0 0-2-16,0 0-1 0,-60-62-2 15,60 60 0-15,-4 2 1 16,1 5 1-16,-4 7 7 0,-2 8-5 0,2-1 4 16,6-4-4-16,-2 1-2 0,1-4 1 15,2-2-1-15,0 2 0 0,0-1 0 16,2-1 0-16,5-2 0 0,3 3 1 16,-2-6-2-16,6 2 2 0,2-3 1 15,-5-2 0-15,7 1 1 0,-5-1-1 0,-2-1-1 16,5 2 1-16,-4-2 0 0,-2 3-2 15,0-1 2-15,-6 0-1 0,2 3 0 16,0 0 1-16,-3-3-1 0,-2 7 1 16,-1 1 0-16,-4 3-1 0,-5 6 1 15,-8-5-2-15,1 0-3 0,-6-1-5 0,-2-4-13 16,-5 1-21-16,1-4-50 16,-5-2-89-16,0-5-116 0</inkml:trace>
  <inkml:trace contextRef="#ctx0" brushRef="#br0" timeOffset="217715.9576">9956 13900 586 0,'0'0'38'0,"0"0"-14"15,0 0-9-15,0 0-10 0,0 0-3 16,0 0-1-16,0 0-1 0,0 0 0 0,0 0-2 15,84-57-1-15,-63 57-3 0,7 0-1 16,-2 0-2-16,0 3-3 0,3 1-2 16,-3-1-7-16,0 2-12 0,-3 0 9 15,-1 1-3-15,-2 1 15 0,-7 0 6 16,0-1 2-16,-4-2 0 0,-5 1 3 16,3 0 4-16,-7-1 3 0,3 7 4 0,-3-1 2 15,-3 7 3-15,-5 4 3 0,-3-3 1 16,1 2-2-16,-1-2-4 0,1-1-4 15,4-4-5-15,-1 1-2 0,4-3 1 16,1-1-2-16,1 1 3 0,1 0-1 16,0 2 1-16,4-5 2 0,8 3-1 15,2-7 1-15,5-4-1 0,5 0-1 16,-3 0-1-16,5-4 0 0,-6-5 2 16,-1-4 0-16,-3 1 3 0,-3-1 1 15,-2-4 0-15,-2 0 2 0,-3-3-2 0,-2-1 0 16,-1-3 0-16,-3 0 1 0,0 0-3 15,-1-1-4-15,-8 3 2 0,0 0-6 16,-8 4 4-16,-2 3-4 0,-7 6-1 16,-4 3-5-16,-7 6-1 0,-1 3-10 15,6 12-24-15,7 6-95 0,6 6-171 16</inkml:trace>
  <inkml:trace contextRef="#ctx0" brushRef="#br0" timeOffset="218266.8833">10797 14179 670 0,'0'0'40'0,"0"0"-11"16,0 0-9-16,0 0-7 0,0 0-6 15,0 0-4-15,0 0-2 0,0 0-1 0,0 0-1 16,0 0 0-16,-66 39 0 16,54-14-2-16,2 3-1 0,-1 3-2 15,-1 0-11-15,2 4-21 0,0-5-77 16,1 1-198-16</inkml:trace>
  <inkml:trace contextRef="#ctx0" brushRef="#br0" timeOffset="218778.6646">11438 13866 671 0,'0'0'38'0,"0"0"-13"15,0 0-6-15,0 0-4 0,0 0-4 16,0 0 0-16,0 0-6 0,0 0-1 16,-48-79-3-16,48 79-3 0,-1-2-1 15,-1 2 0-15,-1 8 1 0,-2 7 1 16,2 7-2-16,0 6 4 0,3 3 4 16,0 1-7-16,0-1 2 0,0 1-10 15,0-1-3-15,2-4-4 0,-1 0-11 16,6-1-21-16,-3-7-63 0,2-3-98 0,0-4-93 15</inkml:trace>
  <inkml:trace contextRef="#ctx0" brushRef="#br0" timeOffset="219674.5465">11713 13878 673 0,'0'0'26'0,"0"0"-8"16,0 0-9-16,0 0-5 0,0 0-4 15,0 0-1-15,0 0 6 0,0 0-5 16,-84 15 5-16,68 5-3 0,6 1-4 16,0-1 1-16,4-3-2 0,2-1 0 0,2-5 0 15,1 3 2-15,1-1-1 0,0-1-1 16,0 1-1-16,0-7 1 0,0 3 0 15,0-5-2-15,1 1-1 16,1 0 0-16,-2-5 3 0,0 0 0 0,7 0 3 16,6 0 3-16,4-2-2 0,8-6 0 15,-4-2 2-15,-3-2-2 0,1 1 1 16,-5-1 2-16,1 0-1 0,-4 0-2 16,2-2 2-16,-6 3-2 0,-1-1 4 15,0-1-2-15,-4 3-5 0,-1-8 5 0,-1 1-5 16,0 1 5-16,-1-1 0 0,-5 3 1 15,-2 1 0-15,1 5-1 0,-1-3 1 16,2 6-1-16,3 2-1 0,0 1-1 16,3 2-1-16,-3-2 0 0,3 2-2 15,0 0 0-15,-1-1-2 0,-1 1-2 0,2 0 0 16,-1 0 1-16,1 0 1 16,0 0 1-16,0 0 0 0,8 3-1 15,7 4-2-15,-8-4 0 0,11 1 0 16,-1 0 1-16,-7-2-1 0,12-2 1 0,-4 0 0 15,0 0-1-15,6 0-4 0,-1 0 0 16,-1-3 2-16,1 0 0 0,-7 1 2 16,2-1 4-16,-1-1 0 0,0-1 0 15,5-1 2-15,-2-2 1 0,-8 4-1 16,2-3 2-16,-1 1 0 0,-4 0 1 0,5-1 2 16,-6 3 4-16,-1-3 2 0,0 1 2 15,-3 3 2-15,-1 2-2 16,-3 1 0-16,0-3-2 0,0 3-1 15,0 0-2-15,0-2-3 0,0 1 0 0,-1-1-2 16,-5-1 1-16,-7 3 0 0,0 0-1 16,-4 3-2-16,-3 6 0 0,2 0-1 15,4 3 2-15,-1 2-4 0,2 1 4 16,3 1-2-16,0 0 0 0,1 1 0 16,1 1 0-16,0 0 5 0,4 2-3 0,-2-5 3 15,6 3-6-15,0 2-1 0,0 2 0 16,3 1-1-16,6 1 1 0,0-5 0 15,5-2-3-15,-1-2 1 16,4-3-1-16,2-4 0 0,3-4 2 0,1-4-2 16,1 0 2-16,0-6 0 0,0-5 1 15,1-4 2-15,-4-3 2 0,-2-2 0 16,-1-2 1-16,-5-3 1 0,-3 0-1 16,-3-3-4-16,-4-1 3 0,-3 2-3 15,0 0 4-15,-6 1 1 0,-7 4-2 0,-1 3 0 16,-4 4-2-16,-1 4-2 0,-4 5-3 15,0 6-5-15,0 1-27 0,0 10-97 16,0 8-180-16</inkml:trace>
  <inkml:trace contextRef="#ctx0" brushRef="#br0" timeOffset="228915.6413">7340 14250 219 0,'0'0'50'0,"0"0"-12"0,0 0-8 0,0 0 3 16,0 0-5-16,0 0-2 0,0 0-1 16,0 0-6-16,0 0-5 0,-9-53-1 15,9 49 1-15,0 4-3 0,-1-2 0 16,1 2-4-16,0-2-4 0,-2 1-2 16,2 1-1-16,0-2-4 0,-1 2-1 0,1 0-2 15,0 0 0-15,-2 0 4 0,2 0 1 16,0 0 2-16,-4 0 2 0,4 7 0 15,-3-2 0-15,3 6 1 16,-3-6-2-16,3-1-1 0,0 2 2 0,0-6 0 16,-2 0 1-16,2 0 4 0,0 2 1 15,-2-1 3-15,2 1 3 0,0-2 0 16,-1 1-2-16,-1-1-2 0,1 0-5 16,-1 2-3-16,1-2-1 0,-1 0-1 15,1 0 1-15,-1 0 0 0,1 0 0 0,-5 0 2 16,2 0 0-16,-2 0-2 0,3-2 1 15,0-2-2-15,2-1-2 0,-2 0-1 16,3-3-1-16,0 3 0 0,0-5-1 16,4 0-1-16,2 4 2 0,3-2 1 15,-8 5 2-15,9 2 1 0,-4 1 0 16,7 0 0-16,-3 0-1 0,-1 0 1 16,4 4-3-16,-4 1 0 0,1 4 2 15,-5-1 0-15,3 4 0 0,-7-2-1 16,2 0 2-16,-3 7-1 0,0-2 4 0,-3 0-1 15,-1-2 1-15,-1-5 2 0,-3-1-1 16,1 0 3-16,-2-3-1 0,-1 0 2 16,0-4-1-16,-5 0 2 0,1 0-2 15,1-5-1-15,-2-5-1 0,5 2-2 16,3 0 0-16,-6-4 0 0,9 5-1 0,-1-5-1 16,2 4 0-16,2 3 0 15,-1 0-4-15,2 5-2 0,0-6-1 16,0 2-1-16,3-4 3 0,3-1 0 15,3 4 1-15,2-1-2 0,-6 5-1 0,6 0 0 16,-5 1 3-16,4 0 1 0,3 0 1 16,-3 0 2-16,0 2-2 0,-5 0 0 15,-1-1 0-15,-4-1 0 0,3 3 1 16,0 0 1-16,0 1 0 0,2-1 0 16,-5 1 0-16,2 2 0 0,-2 5 0 0,0 7 0 15,-2 0 2-15,-9 2-2 0,1-2 1 16,-2-1-1-16,1-4 2 0,-1-4 2 15,6-2 0-15,-2-2 1 16,-1-1 4-16,5-2 2 0,-4-2-1 0,3 0-2 16,-4-2-1-16,0-7-7 0,3 1 2 15,-2-4-2-15,5 3 0 0,2-3 1 16,-1-5-2-16,2 2-1 0,0-6-1 16,5 4 0-16,0 3-1 0,4 3 1 15,1 3-1-15,-4 3 1 0,5 0-2 0,-2 4-1 16,-2 1 1-16,6 0 0 0,3 0 2 15,-3 3 1-15,2 3 1 0,-5 1 0 16,0-2 0-16,-3 1 0 0,-1 0 0 16,-2-3 1-16,3 4-1 0,-4-4 1 15,-1-1 0-15,1 3 0 0,-3-5 1 0,0 5 0 16,0 1 2-16,-2 4 1 16,-4 2 0-16,-1-4 1 0,-3 1 1 15,3-4-2-15,2-4 2 0,-6-1-1 16,5 0-1-16,-7 0 2 0,3 0-5 0,1-3 0 15,1-2-2-15,-2 0-1 0,1-2 2 16,6 3-2-16,-1-3 0 0,2 2 0 16,1 0 0-16,-1 1 1 0,2-1-3 15,0 0 1-15,0-2 2 0,5-1-3 16,-4 5 2-16,8-1 0 0,-5 2 1 0,2 1-1 16,-2-1 0-16,-1 2-1 0,4 0 1 15,2 0-1-15,1 5 1 16,-3 2-1-16,1-2-5 0,-1 1-10 15,4 5-23-15,-5-1-83 0,6 1-179 0</inkml:trace>
  <inkml:trace contextRef="#ctx0" brushRef="#br0" timeOffset="234034.3119">9487 14429 75 0,'0'0'29'0,"0"0"6"16,0 0 5-16,0 0 0 0,0 0-1 0,0 0-4 15,0 0-4-15,0 0-3 0,0 0-8 16,0 0-5-16,11-24-6 0,-10 22-3 15,3-3-4-15,-4 1 0 0,7-3-1 16,-1 1-3-16,-3 2 2 0,0 3 0 16,3 1-1-16,1 0 0 0,2 0-2 15,-2 0 1-15,-3 1 2 0,1 8 0 16,-4-4 2-16,-1 6 2 0,0 5-2 16,-6-5 2-16,-1 1 0 0,0-1 1 15,1-5 0-15,2-3 5 0,-5 2 4 0,6-3 6 16,-1-1 3-16,1 1 1 0,3-2-6 15,-6 0-1-15,-1 0-6 0,1-5 0 16,-1-3-2-16,1-2-1 0,3 1-1 16,2-4-1-16,-1 2-1 0,1-1-1 15,1 0 1-15,0 7 1 0,0 0 1 0,0 5 1 16,-2-2-4-16,2 2-3 16,0-2-1-16,0 1-3 0,0 0-1 15,0-1 1-15,0 0-1 0,2 1 4 16,2 1 0-16,9 0 0 0,4 0 1 0,-6 0 1 15,6 0-2-15,-7 3 0 0,-1 0 0 16,2 0 0-16,-6-1-2 0,2 3 0 16,-3-4-1-16,-1 0 2 0,2 2 1 15,-5-3 2-15,0 6 0 0,-2 4 2 16,-5 3-1-16,-2 1 0 0,-1-5 1 0,-3-2 1 16,6-2 2-16,-3-1 1 0,1 0 0 15,3-3-1-15,0-1-1 0,-5 0 0 16,7 0-1-16,-5 0-2 15,0-3-1-15,5-3-1 0,-3-2-1 0,5 4-1 16,1 1 0-16,1-3 0 0,0-1 0 16,0 1 0-16,0 0 0 0,0 2-2 15,0 0 1-15,0-1 0 0,8 0-1 16,-3 3 0-16,5 1 0 0,0 0 0 16,1 1 0-16,0 0-1 0,0 0-3 0,5 1-3 15,-1 3-1-15,-1 1-9 0,-2 1-16 16,-1 0-19-16,-2-1-42 0,1 2-45 15,-4 0-113-15</inkml:trace>
  <inkml:trace contextRef="#ctx0" brushRef="#br0" timeOffset="234782.7824">9752 14062 174 0,'0'0'47'16,"0"0"-1"-16,0 0-3 0,0 0-2 15,0 0-2-15,0 0-8 0,0 0 3 0,0 0-1 16,0 0-5-16,-49-18-2 0,44 14-3 16,1 3-1-16,0-2-2 0,1 1-3 15,3 2-4-15,-3-1-3 0,3 1-1 16,-1 0-2-16,-1-1-3 0,1 1 0 16,-1-2-3-16,1 2 1 0,1 0-2 0,-2 0 0 15,1 0 0-15,-1 0 0 0,-2 0 0 16,-2 9 1-16,-4 3-1 0,0 6 1 15,3 0 0-15,1-4 0 0,-1 1-1 16,4 2 0-16,3-3 0 0,-1 5 0 16,1 1 0-16,0 0 0 0,1 4 0 15,2-1 1-15,7-1-1 0,-1-4 1 16,-1-3-1-16,1-5 0 0,-2 1 1 16,-1-4-1-16,1-2-2 0,2 1 1 15,-5-3 1-15,6 0 0 0,-4-3 2 0,7 0 1 16,2 0 2-16,-1-8-3 0,-2 3 1 15,-2-6-1-15,-2 0-1 0,-3 4 3 16,-1-9 2-16,0 7 0 16,-4-4 0-16,0-7-2 0,0 0 1 0,-7-4 0 15,1 4 0-15,-5 4-2 0,-1 2 0 16,-1 3-1-16,3 2-1 0,-2 3-1 0,-3 0-1 16,3 3-1-16,-5-2-1 15,5 5 0-15,1 0-2 0,-1 0-6 16,6 0-14-16,2 0-20 0,4 0-42 0,0 2-69 15,10 1-136-15</inkml:trace>
  <inkml:trace contextRef="#ctx0" brushRef="#br0" timeOffset="236579.3476">11136 14194 208 0,'0'0'59'16,"0"0"-7"-16,0 0-6 0,0 0-5 15,0 0-2-15,0 0-7 0,0 0-6 16,0 0-6-16,0 0-7 0,0 0-3 16,-6-35-1-16,6 34-2 0,0-1-2 0,0 0-2 15,0 1-2-15,0-1-2 0,0 1-1 16,0-1-1-16,0 1 0 0,0-1 2 15,0 2 1-15,0-1 1 0,0 1 0 16,0 0 1-16,0 0 1 0,0 0-1 16,0 0-1-16,0 0 1 0,-1 6-1 15,-1-2 0-15,1 1 2 0,-4 2 1 16,1-2 1-16,1 0 0 0,3-1 2 16,0-4 4-16,-1 0 1 0,1 0 5 15,-2 2-3-15,1-2 0 0,-5 0-6 0,-4 0-2 16,3 0-2-16,-4-3-1 0,3-5-1 15,2 2 1-15,3 3-1 0,-3-6-2 16,5 4 1-16,-1-1-2 0,1 2-1 16,1 4 2-16,-3-2-4 0,3-2-1 15,0-1 0-15,0 0 0 0,0 2 0 0,0 3 1 16,0-1 0-16,7 1 3 16,-1 0 1-16,3 0 0 0,5 0 1 15,-9 0 1-15,5 0-2 0,-3 0 0 16,-3 0 0-16,5 3 1 0,-6-2-1 0,0 1 0 15,1 1 0-15,-4-3 0 0,0 0 1 16,0 0 1-16,0 7 0 0,-1 4 0 16,-8 5-1-16,-7 0 0 0,2-2 0 15,-5-2 0-15,9-2 1 0,-5-3 1 16,8-1 1-16,3-5 1 0,-1 2 3 0,5-3 0 16,-1 0 2-16,1 0-2 0,-6 0-3 15,5-1-1-15,-2-10-3 0,1-3-1 16,2-2-1-16,6-4 0 15,6 2 0-15,-1 1 0 0,1 6 0 0,-2 3 1 16,-2 1 0-16,-3 4 0 0,4 0-1 16,-5 2 0-16,-1-1 1 0,10 2-2 15,-9 0 2-15,5 0-1 0,0 3 0 16,-6-1 0-16,5 4 0 0,-5-3-1 16,0 0 1-16,3 3 0 0,-3-1 0 0,-2-2 1 15,2 1-1-15,-3-4 1 0,0 0-1 16,0 0 0-16,0 1 1 15,0 6 0-15,0-3 0 0,-3 4 0 0,-3 0 0 16,-1-3-4-16,0 2-9 0,1-4-7 16,3 0-16-16,3-3-28 0,-1 0-68 15,1 0-105-15</inkml:trace>
  <inkml:trace contextRef="#ctx0" brushRef="#br0" timeOffset="239359.7342">12443 13495 297 0,'0'0'59'0,"0"0"-5"0,0 0-9 16,0 0-11-16,0 0-1 0,0 0-3 0,0 0-6 16,0 0-3-16,0 0-6 0,-36-40-5 15,34 38-5-15,2 2-1 0,0 0-1 16,-1-2-3-16,1 2 1 15,-2 0 0-15,2 0 0 0,0 0 1 0,0 0 1 16,0 0 0-16,0 0 1 0,0 0 2 16,0 4-1-16,8 3 2 0,2 2-2 15,1 0-1-15,4 4 0 0,1-3-1 16,0 2 2-16,4 0-2 0,3 1-1 16,0 0-1-16,3 2 0 0,2 1-2 0,-1 0 1 15,1-1-1-15,-1 4 1 0,-1-1 0 16,-4 0 0-16,4 1 0 15,-3-3-2-15,0 1 1 0,-4-2 1 16,0-1-1-16,-6-6 1 0,-2 2 0 0,-3-6 0 16,-7-1 0-16,5 0 0 0,-6-3 0 15,0 0 1-15,0 0 0 0,1 1 1 16,1 2 1-16,-1-3 0 0,1 1 2 16,-1-1 3-16,1 1-1 0,-1-1 1 15,-1 2-1-15,3-2-1 0,-3 2-1 0,0-2-2 16,1 0 0-16,-1 1-2 0,0-1-1 15,0 0 0-15,0 1-1 0,2-1 1 16,-2 0-1-16,0 2 0 0,0-2 0 16,0 2 0-16,0-2 1 0,0 6 1 15,0 0-2-15,-6 3 2 0,2 1-1 16,-1-2 0-16,1 1 0 0,0 0 0 16,-2 5 5-16,-1 0-3 0,-2 2 5 15,3 1-6-15,-3 0-2 0,0 3 1 16,-3 1-1-16,-3 3 1 0,-2 3 0 0,-2 2 0 15,-1 3-1-15,-2 3 0 0,-2 3 1 16,-1 4 0-16,0 1-3 0,-2 2 3 16,-2-2-2-16,0-2 1 0,2-3-3 15,1-5-1-15,4-5-7 0,9-3-22 16,6-6-67-16,7-3-151 0,0-5-63 0</inkml:trace>
  <inkml:trace contextRef="#ctx0" brushRef="#br0" timeOffset="269122.714">14449 10065 118 0,'0'0'31'0,"0"0"-1"15,0 0-2-15,0 0-2 16,0 0 0-16,0 0-1 0,0 0-2 0,0 0-6 16,0 0-3-16,-15-12-6 0,8 10-3 15,3 0 0-15,-1 0-1 0,-5-1 1 16,6 3-2-16,-3-2 2 0,-5 2 0 16,6 0 1-16,-5 0 4 0,-2 0 0 15,0 0 0-15,0 0-1 0,1 0 1 0,-2 0-1 16,2-3 4-16,0 0 0 0,0-1 0 15,-6-2 1-15,10 1 2 0,-7-3-5 16,3 1-2-16,4 1-2 0,-4-4-2 16,2 2-1-16,-3-3 1 0,0-2-2 15,-1 2 0-15,2-3 1 0,-1 0-1 0,3 0 0 16,-2-4-4-16,-2 2 2 16,5 0 1-16,-4-2 4 0,2 4 1 15,-4-5 1-15,4 1-5 0,-4-2-1 16,1-1 0-16,-1-2-1 0,-2-1 1 0,4 1 5 15,0 0 2-15,-2-1-1 0,4-2 2 16,-1-1-7-16,2-2-1 0,1 0-1 16,-2 0 0-16,4 1 1 0,-1 1-1 15,1 5 0-15,-1-1 0 0,3 7-1 16,-1 0 2-16,-1 0 0 0,6 8 3 0,-8-7 2 16,5 1-2-16,-2 0-1 15,0-4-4-15,0-2 1 0,2 7-6 16,0-4 5-16,1 1-4 0,0 3 4 15,3-7 0-15,-1 1 0 0,1-2 0 0,0-6-1 16,0-3 1-16,0 2-2 0,0-3 4 16,0 0-2-16,0-1 2 0,1 1-2 15,-1 1 3-15,3 2-2 0,-3 1 0 16,1-3-1-16,3-2 0 0,-1 2-2 16,0 0 3-16,0 10 0 0,0 4 1 0,-1 6 1 15,-1-1-1-15,3-2 0 0,1-3-1 16,2-3-2-16,0-1 0 0,0-1 0 15,4-1-5-15,0-1 4 0,2 0-4 16,6 1 3-16,1-3 1 0,6 2 0 16,2-1 2-16,1 2-2 0,-2 4 1 15,-1 0 0-15,-3 4-1 0,-1 0 0 16,1 2 1-16,3 1-1 0,1-1 3 16,5-2 0-16,3 0 0 0,3 1 0 15,-5-1-1-15,-4 4-1 0,-3-1 1 0,-3 4 1 16,1-3 0-16,0 3 0 0,2-1 0 15,1 2-1-15,-1 0 1 0,2 0-1 16,-2 3-1-16,-3 2 1 0,3-1-1 16,-3 2 1-16,3 0-1 0,-3 0 2 15,2 4-2-15,-2 1 1 0,0 1-1 0,0 3 0 16,2 1 0-16,2 3 1 0,2 2 1 16,5 2-1-16,-1 1 0 15,4 2 0-15,-1-1-1 0,1 0 2 16,-1-1-1-16,-3 2 0 0,0-2 0 0,-2 0 1 15,-1 0-1-15,-1 1 0 0,-3 0-3 16,-3 1 0-16,2 2 5 0,-5 0-4 16,0 4 7-16,0 1-4 0,-1 2-1 15,0 0 1-15,-1 2-1 0,-3 3 2 16,1 0-1-16,0 2 0 0,-1 0-1 0,0 1 1 16,0-1-3-16,-1 2 3 15,-2-1-1-15,1-1 2 0,-4 1-1 16,-1-3 2-16,0 1-3 0,-1 0 0 15,-4-3 6-15,-2 5-5 0,-1-1 4 0,0 0-4 16,-3 3-1-16,-7 3 1 0,0 1-1 16,-2 2 1-16,0 2-3 0,-2 0 4 15,0-1-3-15,1-5-1 0,1-2 1 16,-1-4 0-16,2-2 1 0,-4-2 2 16,-1-1-2-16,-1 1 1 0,0-3 2 0,-2 0-3 15,0-1 3-15,2-2-3 0,-3 2 1 16,-5-2 0-16,-1 2 0 15,-5-1 1-15,-2-2-2 0,-4 0 1 16,-1-2-1-16,-3-2-1 0,-2-4 1 0,0 1 0 16,-5-3 0-16,2-3 2 0,-5-2-3 15,2-1 0-15,-3-3-1 0,0-2-2 16,1 1-4-16,1-4-4 0,1 3-7 16,5-3-16-16,2 0-43 0,9 0-72 15,2-10-135-15</inkml:trace>
  <inkml:trace contextRef="#ctx0" brushRef="#br0" timeOffset="271265.7767">7850 5129 57 0,'0'0'16'0,"0"0"-3"16,0 0-5-16,0 0-3 0,0 0-4 15,0 0 0-15,0 0-2 0,0 0 1 16,0 0-1-16,0 0-4 0,-59-37 2 0,56 34-1 15,-3-4 3-15,3 5 1 0,-2-7 1 16,2 2 0-16,0-4 0 0,0 2 2 16,0-3 0-16,0 4 3 0,0-3 3 15,0 1 4-15,2 4 3 0,1 1 7 16,0 5 3-16,-2-6 1 0,1 2-4 0,-2-1-4 16,3 1-4-16,0 4-3 15,0-2-1-15,0 2 1 0,0-1 2 16,0 1-1-16,0-2-1 0,0 2-1 15,0-2-3-15,0 2-1 0,-4-2-4 0,4 2 0 16,0-1-3-16,0 1-3 0,0-1 1 16,0 1-3-16,0 0 3 0,0 0-1 15,4 0-1-15,3 4 4 0,1 4-1 16,-1 4 1-16,-1 2 0 0,-2-5 0 16,-1 7 2-16,-2 1 1 0,-1-6-1 0,0 7 1 15,0-2 1-15,0-4 2 0,-3 3 2 16,-5-3 3-16,2-4 3 0,-3 2 2 15,-1-1 0-15,0-5 4 0,-3 3 1 16,3-4 5-16,4-2-6 0,-7-1-5 16,9 0-4-16,-9 0-5 0,3 0-3 15,-1-4 1-15,2 1-2 0,1-5-1 16,1 1 1-16,1-3-3 0,3 1 0 16,1-4-1-16,0 3-3 0,2-3 1 15,0-4 0-15,2 2-1 0,3-2-1 0,2 4 2 16,1 1 0-16,-2 4 1 0,3-4 1 15,2 2 0-15,-7 3 1 0,10-3 1 16,-5 2 0-16,0 1 0 0,4 0-1 16,-6 2 0-16,-4 3-2 0,1 0 0 15,-4 2 0-15,5 0 1 0,-1 0 1 0,6 2 1 16,-3 2 0-16,-1 5 0 0,0 5 0 16,-3-3 1-16,0 5 0 15,-3 3 1-15,0-1 0 0,-6 7 0 16,-1-5-1-16,-1-6 2 0,-3-3 0 0,7-4 3 15,-4-2 1-15,1 2 3 0,1-5 0 16,5 1 0-16,-8-3-2 0,-1 0 0 16,-2-2-3-16,-3-4-1 0,3-2 0 15,2 2-1-15,3-6 0 0,1 5-2 16,0-3 2-16,0-1 0 0,1 2 0 0,2 1 0 16,1 3 2-16,-1-5-5 15,3 5 1-15,-1-5-2 0,1-2-5 0,0 2 2 16,1-5-1-16,5 8 1 15,4-6 2-15,0 5-2 0,-2 1 1 0,6 1 1 16,-5 4-1-16,2 2 1 0,8 0 1 16,0 5-1-16,1 5 1 0,-1 2 0 15,-6 3 1-15,3-1-1 0,-6 2 1 16,-1 0 0-16,-2-4 0 0,-3 4 1 16,-1-7 0-16,-3 2 0 0,0 1 0 0,0-3 3 15,-3 4-3-15,-3-6 3 0,-5 5-1 16,-2-6 1-16,0-2-2 0,-5-1 0 15,0-1 1-15,3-2 0 16,-5 0 1-16,5 0-2 0,0-6 1 0,-4-3-1 16,6-3 2-16,4 2-2 0,1-2 0 15,2-3-1-15,3 5 2 0,0-10-2 16,3 0-1-16,0-2-2 0,1-4 0 16,7 1-1-16,3 3 1 0,1 6-2 15,-2 2 0-15,3 4 1 0,0 2 0 0,-3 5 0 16,0 3 0-16,6 0 1 0,-2 5 0 15,5 6 2-15,-4 1-1 16,-5 3 1-16,1 2 0 0,-5 1 0 16,0-4 0-16,-6 0 1 0,3-3 0 0,-3 1 0 15,0 1 0-15,0-4 1 0,-3 3 0 0,-4-4 1 16,-2 2-1-16,-1-5-1 16,-3 2 0-16,4-4-3 0,-4-1-1 15,-3-2-9-15,-1 0-23 0,2 0-48 16,0-8-67-16,7 4-129 0</inkml:trace>
  <inkml:trace contextRef="#ctx0" brushRef="#br0" timeOffset="282847.0667">15481 11078 107 0,'0'0'37'0,"0"0"2"16,0 0-6-16,0 0-1 0,0 0 0 16,0 0 2-16,0 0 1 0,0 0-2 15,0 0-4-15,2-30-4 0,-2 26-3 16,-2-2 0-16,1 1 0 0,1 1-2 16,0 4-4-16,-2-6-1 0,1 1 1 0,-2 1-3 15,3-2 1-15,-1 3-1 0,-1-2-3 16,1 1 0-16,-1-1 0 0,2 5-2 15,-1-1-1-15,1 1-1 16,-2-2-2-16,1 0-3 0,1 1-2 0,-3 1 0 16,3-2-1-16,-3 2 2 0,-1 0 0 15,-1 10 2-15,-2 3-4 0,4 6 1 16,-1 3 1-16,1 1 0 0,0 1 0 16,2 2 1-16,-1 0 4 0,2 1-3 15,0-1 1-15,0 0-4 0,0-2 0 0,0 0 0 16,0-7 1-16,3 0 0 0,0-1 1 15,0-5-1-15,1 6 0 0,-2-7 1 16,1 0-1-16,-1 0 0 16,0-5 1-16,-1 0-1 0,-1-5 1 0,0 0-1 15,0 0 1-15,0 1-1 0,2 0 2 16,-2 2 1-16,0-3 2 0,1 2 3 16,-1-1 0-16,0-1-1 0,0 0-1 15,0 0-2-15,0 0-1 0,0-1 0 16,-4-8 1-16,-3-7-2 0,4 7 0 0,0-9-1 15,0 0 0-15,0-1 1 0,2-6-1 16,1 1 0-16,0-2-4 0,0 2 2 16,0-1-3-16,0 1 3 0,0-2 2 15,0 2-1-15,0-2 0 0,0-1 0 16,0-1 0-16,0 1 0 0,0 2 1 16,1 0-1-16,1 7 1 0,-1 1 0 15,-1 5-1-15,2 0 0 0,-1-2 0 0,-1 2-4 16,3 1 3-16,-2 5 1 15,4-3-2-15,-1 4 2 0,3-1-2 0,5-2 1 16,-2 4-1-16,6 0 1 0,2 4-1 16,2 0 2-16,4 0-2 0,2 4 2 15,-4 3-2-15,-2 3 2 0,-1 3 0 16,-2 2 1-16,0 0-1 0,-1 3 1 16,-3 2-1-16,-2 1-1 0,-3 3 1 0,-4 0 1 15,-4 2-2-15,0 3 3 0,-3 0-2 16,-6 1 2-16,-5 0 2 0,-3 1-3 15,-2-2 3-15,-2-3-7 16,-1-2 3-16,2-3 0 0,-1-4 0 0,10-6 3 16,-2-4-3-16,6-2 0 0,2-4 0 15,2 2 2-15,3-3 0 0,-1 0 3 16,1 0-3-16,-7 0-1 0,1 0 0 16,0-7-3-16,-1 1 2 0,5-7-1 15,2-2 0-15,0-2 2 0,6-4-6 0,-1 7 5 16,2 2-5-16,4 2 5 0,1 1-2 15,7-2 2-15,0 3 0 0,1 4-2 16,1 0 2-16,1 2-1 0,1 2 0 16,-1 0 2-16,-3 0 0 0,4 6-1 15,-4 3 0-15,-3 3 0 0,-2 5 4 0,-2 1-6 16,-3 4 6-16,-3-1-5 16,-3 1 1-16,-3 0 4 0,0 0-5 15,-7 1 2-15,-6 0-1 0,-3-1 0 16,-5-2 1-16,-4 0 2 0,-2-2-1 0,-2-2 2 15,-3-6-1-15,-1-2-2 0,1-4 1 16,0-4 0-16,5 0-1 0,1-1 1 16,4-7-1-16,2-1-1 0,8 0-3 15,-1-2-6-15,10-2-22 0,3-1-58 16,0-5-136-16,14 2-97 0</inkml:trace>
  <inkml:trace contextRef="#ctx0" brushRef="#br0" timeOffset="318122.735">13753 13825 123 0,'0'0'43'0,"0"0"-2"0,0 0-1 16,0 0-5-16,0 0-2 0,0 0-7 0,0 0-4 16,0 0-12-16,0 0-2 0,0 0-5 15,-8-11-4-15,6 10 1 0,2 1 0 16,-1-2-1-16,1 2 0 0,-2-1-4 16,2 1-3-16,0-2-1 0,0 2-1 15,0 0 3-15,0 0 3 0,0 0 6 0,0 0 4 16,0 0 0-16,3 0 0 0,3 0-1 15,7 0-4-15,-1 0 0 0,0 0 1 16,0 0-1-16,0 0-1 0,-1 0 0 16,1 0 0-16,1 0 2 0,-2 0-2 15,0 0 1-15,-6 0-1 0,2 0 0 0,-7 0 1 16,0 0-1-16,0 0 0 16,2 0 3-16,-1 0 1 0,1 0 3 15,-1 0 1-15,1 0 1 0,-1 0 1 16,1 0-2-16,-2 0-2 0,0 0-3 0,0 0-2 15,-12 0 0-15,-8 5-1 0,-5 0 0 16,-2-1 0-16,1 2 1 0,-1 0 0 16,0-1 2-16,0-1-1 0,-1 1 0 15,2-2 2-15,6-1 0 0,1-2 0 16,8 2 2-16,-1-2 4 0,0 0 0 0,5 0 0 16,3 0 1-16,4 0-4 15,-1 0-1-15,1 0-3 0,-2 0-3 16,2 0-2-16,0-3 0 0,6-3 0 15,8 0 1-15,6-4-1 0,1 6 0 0,2 0-2 16,1 1-2-16,-9 2 4 0,7 1-1 16,-2 0 4-16,0 0 0 0,0 0-1 15,-2 0 0-15,-5 0 0 0,-2 0 0 16,2 0 0-16,-7 0 1 0,4 0-2 16,-4 0 1-16,1 0 1 0,-1 0-2 0,-6 0 4 15,0 0-1-15,0 0 3 0,1 0 2 16,1 0 0-16,-1 0 1 0,1 0-2 15,-2 0-1-15,0 0-1 0,0 0-1 16,0-2-1-16,0 2 0 0,-5 0-1 16,-2 0-1-16,-6 0 0 0,0 0 0 15,3 0-1-15,0 0-1 0,6 0-2 16,-1 0-5-16,1 2-6 0,-1-1-6 16,0 1-7-16,2 0-29 0,3 3-41 15,0 0-59-15</inkml:trace>
  <inkml:trace contextRef="#ctx0" brushRef="#br0" timeOffset="321786.6447">15308 13398 396 0,'0'0'54'0,"0"0"-9"16,0 0-9-16,0 0-8 0,0 0-2 16,0 0-9-16,0 0-5 0,0 0-4 15,0 0-5-15,0 0 0 0,0-42-3 16,0 40-1-16,0 1-1 0,0-1-2 16,0 1-1-16,0-1 0 0,0 2-2 0,0-1 3 15,-2 1 6-15,-2 6 2 0,-2 9 2 16,-7 8 0-16,0 6-4 0,-4 2 0 15,-4 6-2-15,-2 2 1 16,0 2-2-16,-3-4 2 0,2-1-1 0,-1-2 1 16,0-4 0-16,1-5 1 0,2-2-1 15,3-4 0-15,2-6 1 0,2 0 0 16,4-4-1-16,1 0 2 0,-3 0 1 16,0 0 0-16,0 0 5 0,1 0-7 15,5-4 6-15,4-2-8 0,0 0 0 0,3-3 0 16,-1 0 0-16,1 0 0 0,0 2-1 15,-2-2-1-15,2 1 1 0,0-1 1 16,0 2 0-16,0-1 1 0,0 5 1 16,3 3 0-16,6 2-1 0,5 2 2 15,2 0-2-15,2-4 1 0,1 4-2 0,2-1 0 16,2 1-1-16,3-1 0 16,0 2 0-16,2-1 0 0,1 2 0 15,4 0-1-15,3 2-3 0,0 1-5 16,3 1-6-16,2-1-8 0,1 2-24 0,0 1-22 15,-2 0-40-15,2 2-41 0</inkml:trace>
  <inkml:trace contextRef="#ctx0" brushRef="#br0" timeOffset="328477.1021">16181 13821 220 0,'0'0'54'0,"0"0"-9"0,0 0-6 16,0 0-8-16,0 0-4 0,-3-80-6 0,5 64-6 15,1 5-4-15,2 2-4 0,0 0-4 16,-1 2-1-16,0-2-2 0,2 4 0 15,0-1-2-15,-2 3 0 0,3-2-1 16,-2 3 1-16,-1 1-2 0,2 1 1 16,-1 0 0-16,0 0-2 0,2 3 1 15,1 4 0-15,-4 1 3 0,2 1 4 16,-5 2-1-16,2 7 3 0,-3-7-1 16,0 7 0-16,-3-2 1 0,-1-4 0 15,-2 2 1-15,2-4 0 0,-2-3 1 0,1 1 1 16,2-5 0-16,0 2 1 0,3-5 3 15,0 0 3-15,-5 0-1 0,2 1 0 16,-1 1-5-16,1 0-1 0,3-2-4 16,-2 0 0-16,-1 0-3 0,-1-1 0 15,3-2-1-15,-1 0-1 0,2 3 0 16,-1-6-1-16,1-1 0 0,0 2 0 0,0 0 1 16,0 5-1-16,-3-2 0 15,3 2 0-15,0-1 0 0,0 0 1 16,0-1-1-16,0 0 2 0,0 1 0 0,0 0-1 15,0-2 1-15,0 3-1 0,0-1 2 16,0 1-1-16,0-1 0 0,0 1 1 16,0-2 0-16,0 2 1 0,0-1 0 15,0 1 2-15,0 0 0 0,0 0 2 16,0 0 3-16,-1 0 3 0,-1 0 0 0,1 0 2 16,-1-2-3-16,-2 1-1 15,-2-2-3-15,2 0-2 0,-2-4 0 16,2 5-3-16,1-3 0 0,-2-4-2 15,4 5 0-15,0-1-1 0,1-4-1 0,0 5-1 16,1-4-1-16,3 0 1 0,-1 5-1 16,6 1-2-16,1 2-3 0,0 0-7 15,7 0-16-15,-2 5-21 0,-5 1-43 16,5 6-46-16,-7-3-127 0</inkml:trace>
  <inkml:trace contextRef="#ctx0" brushRef="#br0" timeOffset="329262.1008">16919 13611 237 0,'0'0'64'16,"0"0"-15"-16,0 0-16 0,0 0 3 15,0 0 1-15,0 0-3 0,0 0-4 16,-29-82-6-16,27 78-4 0,1 1-3 16,-3-1-2-16,1 1-2 0,0 0-5 0,0 0-3 15,3 3-2-15,-6 0-1 16,-7 5-2-16,-2 8 1 0,-5 7-1 0,4 5 1 15,1 0-2-15,3 1 0 0,1 1-2 16,5-2 3-16,3 0-1 0,1-3 1 16,2-1 0-16,0-6 0 0,3 0-1 15,3 1 1-15,2-4 0 0,4 3 0 16,-3-5 1-16,4-3 0 0,-6-3 0 16,5-2 1-16,5-1-1 0,1-1 2 15,3-3-1-15,-1-6 1 0,-2-5 1 0,0-2-1 16,0-3 1-16,-5-2-2 0,0-5 3 15,-3 1 1-15,-4-3 5 0,-5-1 3 16,-1 2-1-16,-1-1-2 0,-8 1-4 16,-4-1-4-16,0 6 0 0,-4 1 1 15,-1 4-1-15,1 5-1 0,5 3-2 0,-2 3 0 16,7 1-4-16,2 4-3 16,-5 1-4-16,6 0-9 0,-3 3-13 15,-1 11-24-15,4-3-45 0,1 9-53 16,3-3-130-16</inkml:trace>
  <inkml:trace contextRef="#ctx0" brushRef="#br0" timeOffset="329753.8579">17302 13506 606 0,'0'0'34'0,"0"0"-8"15,0 0-7-15,0 0-5 0,0 0-4 16,0 0-3-16,0 0-6 0,0 0-2 16,0 0-3-16,-58-21 0 0,58 18 1 0,12 0 2 15,8-1 0-15,6-1-1 0,0 3 0 16,1-1 1-16,-2 3 1 0,1 0-1 15,-1 0 0-15,-1 0 1 16,1-1-1-16,-9 1-1 0,1-3 2 0,-5 1 0 16,-1 1 0-16,2-2 1 0,-9 1 0 15,5-1 0-15,-4 1 1 0,-1 0 0 16,0 0 0-16,-4 2-1 0,0-6 1 16,0 1 1-16,-3-2 0 0,-2-3-1 15,-4 6 1-15,0 0 0 0,6 2-1 0,-8 1-1 16,1 1 0-16,-8 4 2 0,-1 7-3 15,1 4 0-15,3 3-2 0,2 5 1 16,3 4 0-16,1 3 1 0,1 5-2 16,3 0 2-16,1 3-3 0,3 0 0 15,-1 1-1-15,2-4 0 0,0 2-3 0,0-4-2 16,0-1-9-16,0-3-16 16,5-1-16-16,-1-4-32 0,-1-8-40 15,1-5-30-15,-3-5-80 0</inkml:trace>
  <inkml:trace contextRef="#ctx0" brushRef="#br0" timeOffset="330242.9356">17188 13798 441 0,'0'0'37'0,"0"0"-15"15,0 0-8-15,0 0-4 16,0 0-5-16,80-63-1 0,-52 57 0 15,1 0-2-15,3 2-3 0,1-2 1 0,2 0-2 16,1 1-3-16,2-2 2 0,1-1-6 16,2 0 1-16,0-2-6 0,0 0-4 15,-1-2-4-15,-2 0-5 0,-4-1 1 16,-2 0 5-16,-4 0 6 0,-4 1 10 16,-9 3 6-16,-1-1 9 0,-7 4 12 0,-4 4 9 15,0-8 7-15,-3 6 1 0,-1-7-4 16,-4 2-4-16,-4 1-3 0,0 1-2 15,-3 2-2-15,2-1-7 0,3 5-5 16,-5 0-3-16,8 1-2 0,-8 0-4 16,-2 1 0-16,5 8-3 0,-4 6 0 15,7 5 1-15,2 1-2 0,2 3 2 16,2 0-1-16,0 1 0 0,3-2-1 16,5-4 1-16,3 1-2 0,1-2 2 15,2-2 0-15,1-1 0 0,0-2 1 0,3-2 0 16,0-2-1-16,-1-2-1 0,-3-2 0 15,-1 1 1-15,-4-4-1 0,1 3 0 16,-3-1-1-16,-4-3 2 0,1 2-3 16,-4-3 2-16,0 7-1 0,-7 3 0 15,-9 5 5-15,-6 3-7 0,-7 1-2 16,-2-3-17-16,-6 0-19 0,-3-1-24 16,-3-6-35-16,2 0-36 0,2-6-127 15</inkml:trace>
  <inkml:trace contextRef="#ctx0" brushRef="#br0" timeOffset="330440.0052">17825 13591 642 0,'0'0'37'15,"0"0"-14"-15,0 0-10 0,0 0-8 0,0 0-2 16,0 0-3-16,0 0 0 15,0 0-1-15,93-85-2 0,-61 75-2 0,1 0-4 16,0 3-15-16,2 3-39 0,-5 0-97 16,1 4-149-16</inkml:trace>
  <inkml:trace contextRef="#ctx0" brushRef="#br0" timeOffset="334760.5768">18694 13802 273 0,'0'0'57'0,"0"0"-7"0,0 0-10 16,0 0-5-16,0 0-6 0,0 0-4 0,0 0-9 15,0 0-4-15,0 0-4 0,8-22 2 16,-8 22-1-16,1 0 3 0,-1 0 0 16,0 13-2-16,-7 5 1 0,-3 8-6 15,-5 2 1-15,-1 0-5 0,-2 2-2 16,-1 2 0-16,-3 2-5 0,0-1-4 0,2 1-10 16,3-3-26-16,0-3-52 15,5-9-63-15,5-8-112 0</inkml:trace>
  <inkml:trace contextRef="#ctx0" brushRef="#br0" timeOffset="335575.8507">19368 13502 360 0,'0'0'36'0,"0"0"-8"0,0 0-10 15,0 0-7-15,0 0-5 0,0 0-3 16,0 0-3-16,0 0 0 0,0 0-2 16,0 0-1-16,-9-16-4 0,9 16 3 15,0-1 0-15,0 1 1 0,2 0 2 16,2 0-1-16,1 0 0 0,1 10 2 0,-1-3 2 16,-3-3-1-16,-1 8 1 15,-1-7-1-15,0 7 0 0,-1 5 1 16,-6-4 1-16,-2 4 1 0,1-6 3 15,-3-2 2-15,4-3 2 0,-2-1 2 0,-2 0 2 16,6-4 2-16,-5-1-2 0,6 0-2 16,-5 0-2-16,2-5-2 0,4 2-2 15,-3-5 1-15,5 5-3 0,-1-2 0 16,1-8-2-16,1 7-1 0,0-5 0 16,0-1-1-16,0 9 0 0,0-2-2 0,0 5-1 15,0-5-2-15,1 2 1 16,1-1-1-16,5-2 4 0,-3 5 0 15,1 0 1-15,8-1 0 0,-8 2-2 16,7 0 1-16,-1 0 0 0,-6 0 0 0,4 0 1 16,-6 3 1-16,0-2-2 0,2 2 1 15,-5 2 1-15,1 0 0 0,-1 5 2 16,0 1 1-16,0-2-1 0,-8 3 2 16,4-4 0-16,-5-1 2 0,2-1-1 15,2-2-1-15,1-2 0 0,4-2-2 0,-1 0 1 16,-4 0-2-16,-1 0-1 0,2 0-1 15,0 0-2-15,4 0-3 0,0-4-2 16,0-8-6-16,8-4-11 16,8-3-19-16,0 2-34 0,6 5-43 0,-2 3-64 15</inkml:trace>
  <inkml:trace contextRef="#ctx0" brushRef="#br0" timeOffset="335999.3266">19795 13330 515 0,'0'0'46'0,"0"0"-1"16,0 0-14-16,0 0-7 0,0 0-6 16,0 0-4-16,0 0-5 0,0 0-1 15,0 0-3-15,0 0-2 0,-31-41-1 16,30 39-1-16,1 2 0 0,0-1 0 16,0 1 0-16,0 0 1 0,0 1 1 15,0 13-1-15,0 4 0 0,0 9 1 16,0-4 0-16,0 4-1 0,0 1 1 15,0 4-3-15,0 0 1 0,0 2-2 16,0 1 1-16,0-2-2 0,0-1 2 0,0-2-1 16,0-5 0-16,0-5-2 0,0-1 1 15,0-9-1-15,1-4 0 0,2 3-2 16,-1-4-4-16,-1 0-5 0,1-1-6 16,-2-4-17-16,0 0-42 0,3 0-70 15,0 0-122-15</inkml:trace>
  <inkml:trace contextRef="#ctx0" brushRef="#br0" timeOffset="338651.3466">20551 13725 478 0,'0'0'37'0,"0"0"-6"0,0 0-10 0,0 0-8 16,0 0-6-16,0 0-5 0,0 0-1 16,0 0-2-16,0 0 0 0,7-62 1 15,-4 58-1-15,2 3 1 0,-5 1-1 16,0-1 1-16,0 1-1 0,1 0 1 16,0 0 0-16,1 0-2 0,-1 0 1 15,1 0 0-15,-1 0 1 0,1 0-1 0,-1 0 2 16,1 0-1-16,-2 0 1 15,1 0-1-15,-1 0 1 0,2 0-1 16,-2 0 0-16,1 0 0 0,-1 0 0 0,2 0 0 16,-2 0 0-16,0 0 2 0,1 0-4 15,-1 0 2-15,0 0 0 0,3 0 0 16,-3 0 0-16,0 0 2 0,1 0-1 16,-1 0 1-16,0 0-1 0,0-2 0 15,0 2 0-15,0 0 0 0,1 0 1 0,-1 0 0 16,0 0 0-16,0 0 1 15,0 0 0-15,0 0 2 0,0 0 0 16,0 0 0-16,0 0 3 0,0 0-1 16,0 0-1-16,0 0-1 0,0 0-1 0,0 0 0 15,-9 9 0-15,-3 3 0 0,-4 5 1 16,2 1-4-16,-2 3 0 0,1 2-1 16,-3 5 0-16,0 2 4 0,-4 5-6 15,1 3 2-15,0 1-10 0,0 1-23 16,6-3-43-16,2-6-92 0,7-8-129 0</inkml:trace>
  <inkml:trace contextRef="#ctx0" brushRef="#br0" timeOffset="346858.4631">21354 13557 81 0,'0'0'19'0,"0"0"1"0,0 0 1 16,0 0 0-16,0 0 0 0,0 0 2 16,0 0 0-16,0 0 2 0,0 0-4 15,0 0-3-15,58-80-4 0,-54 79-5 0,-4 1-3 16,0-1-1-16,0 1-1 0,2 0 1 15,0 0 0-15,0 0-1 0,-2 0 3 16,0 2 0-16,0 9 1 0,0-1 1 16,-4 4-1-16,-1-4 4 0,-1-3-4 15,0 1 5-15,-1-2 2 0,-1 1 3 16,3-4 2-16,2 1 2 0,-4-4 4 16,1 0-4-16,-5 0-1 0,-1 0-5 15,5-7-4-15,-3 2-4 0,4-5-1 16,0 2-3-16,3-1-1 0,0 0 0 0,3-2-3 15,0-2 0-15,3-1 0 0,5-2 0 16,4 4-1-16,0-1 1 0,5 1-2 16,-1 3 1-16,-4 3 0 15,4 0-1-15,-6 3 2 0,1 2-1 0,1 1-2 16,-2 0 1-16,0 0 1 0,-2 4 0 16,-3 2 1-16,-2 5 0 0,0-2 0 15,-3 1 1-15,0 7-1 0,-7-5 2 16,-2 5 0-16,-4-1 2 0,2-5-2 15,-2 1 1-15,1-4 0 0,0-1 0 0,4-2 0 16,-2-2 2-16,0 1-4 0,5-3 3 16,1 0-2-16,-2-1 0 0,2 0-1 15,0 0-2-15,1-1-6 0,1-5-3 16,2-1-15-16,0-1-34 0,0-8-47 16,8 5-62-16</inkml:trace>
  <inkml:trace contextRef="#ctx0" brushRef="#br0" timeOffset="347460.2109">22046 13323 504 0,'0'0'49'0,"0"0"-17"16,0 0-8-16,0 0-8 0,0 0-5 16,0 0-3-16,0 0-2 0,0 0-1 15,0 0 0-15,-40-59-1 0,37 57-2 16,3 2 0-16,-1 0-2 0,-1 0 0 0,1 0 2 15,-4 0-2-15,-3 0 0 0,0 4 0 16,-3 6-2-16,4 1 2 0,-1 3 1 16,0 3-1-16,1-5 0 0,2 4 0 15,2 0-2-15,2-4 1 0,-1 7-1 16,2-1 2-16,0-2-1 0,5 5 1 16,2-4 0-16,-1-5-2 0,1-3 1 15,-1 0-2-15,1-6 0 0,-1 4 2 16,-3-6 0-16,2 2 1 0,1-3 1 15,4 0 0-15,6-4-1 0,2-6 1 0,-4-6 0 16,-2-2 0-16,-4-2 3 0,1 0 0 16,-5 5-1-16,-1-3-1 0,-1-2 0 15,-2 6-2-15,0-7 3 0,0 3 0 16,0 4 0-16,0-3 0 0,0 7-2 16,-5 0 0-16,1-1 0 0,-3 3 0 0,1-1 0 15,-1 5-2-15,-1-3 1 16,4 6-2-16,-6 1-2 0,0 0-1 15,-6 3-1-15,3 2-1 0,3 2-5 16,3-1-3-16,4-3-9 0,1 6-11 0,2-1-15 16,5 3-19-16,8 0-26 0,7-2-16 15,2-8-22-15</inkml:trace>
  <inkml:trace contextRef="#ctx0" brushRef="#br0" timeOffset="347870.0991">22514 13162 425 0,'0'0'65'0,"0"0"-13"0,0 0-15 16,0 0-7-16,0 0-6 0,0 0-4 0,0 0-2 15,0 0-5-15,0 0-4 0,0 0-2 16,-63-57-2-16,62 56 0 0,1 1-3 16,-2 0-1-16,1 0-1 0,-1 0-1 15,1 0 1-15,-3 0 0 0,-2 0 0 16,3 4 0-16,-3 4 0 0,5-3 0 0,-1-1 0 15,-1 5 0-15,2-4 0 0,0-1 0 16,-1 7 0-16,1-5 0 0,-1 5 5 16,1 0-4-16,-1-1 3 0,2 1-4 15,0 0-2-15,0 0 1 0,0-2 1 16,6 5-1-16,3-3 1 0,5 1 0 16,1-3 0-16,2-2 0 0,2-2 0 15,3 0 0-15,-1-1 1 0,1-1-1 16,0 0 0-16,-2 2 0 0,-7-2 0 15,0 3-1-15,-4-1 2 0,-4 1-2 0,3 1 0 16,-5 4 0-16,-2 3 0 0,-1 1 1 16,-4 3-1-16,-9 0 1 0,-6-1 0 15,-2-2 0-15,-5-1-2 0,0-2 0 16,2-3-5-16,-2-3-7 0,0-3-18 16,3-3-38-16,-3 0-78 0,1-5-98 0</inkml:trace>
  <inkml:trace contextRef="#ctx0" brushRef="#br0" timeOffset="348061.5648">22447 13084 530 0,'0'0'57'16,"0"0"-25"-16,0 0-12 0,0 0-9 15,0 0-4-15,0 0-4 0,84-54-2 0,-62 49 1 16,2 2-4-16,2 2 1 0,0-1-1 15,0 2-5-15,-1 0-17 0,-6 0-44 16,1 0-77-16,-3 0-151 16</inkml:trace>
  <inkml:trace contextRef="#ctx0" brushRef="#br0" timeOffset="349263.0241">22907 12718 565 0,'0'0'48'0,"0"0"-17"16,0 0-11-16,0 0-9 0,0 0-5 15,0 0-3-15,0 0-1 0,0 0-2 16,0 0-2-16,0 0 2 0,-17-35 0 16,17 35 0-16,4-1 1 0,3 1-1 15,-1 0 1-15,0 0-1 0,-2 0 0 0,0 0 1 16,1 0 0-16,0 0 1 0,-5 0 1 15,0 0-2-15,0 0 1 0,2 0 0 16,-1 0 0-16,1 0 2 16,-1 0 0-16,-1 1-1 0,2-1 1 0,-2 0-3 15,1 2 0-15,-1-2-1 0,2 0-2 16,-2 0 2-16,0 2 0 0,1-2-1 16,-1 0 1-16,0 0 0 0,1 0-2 15,-1 0 2-15,0 0 0 0,2 0-1 16,-2 0 1-16,0 1 0 0,1-1-1 0,-1 0 2 15,0 0-1-15,2 0 0 0,-2 0 1 16,0 0-1-16,0 0 1 0,0 0-1 16,0 0 0-16,1 0 0 0,-1 0 0 15,0 0 0-15,0 0 0 0,0 0 1 16,0 0 0-16,0 0-1 0,0 0 1 16,2 0-1-16,-2 0 1 0,1 0-1 15,1 0 1-15,5 0-1 0,-2 0 1 16,7 0-2-16,5 3 0 0,-3 2 2 15,6 2-2-15,-4 2 1 0,1 2 0 0,-2 4 0 16,2 2-1-16,-1 5 0 0,0 1 1 16,0 4-1-16,-1 1 2 0,0 4-1 15,1 2 0-15,-3-1 0 0,1 0 0 16,-1 1-1-16,2-2 2 0,-2 0-2 16,-2-1 2-16,-1 0 3 0,-1-3-4 0,-3 0 4 15,1-1-4-15,-1-3-1 16,0-1 1-16,-2-2 0 0,1-1 0 15,-3-6-1-15,3 0 1 0,-1-4 0 16,-1-1-1-16,1 0 1 0,-2-4 0 0,-1-1 0 16,-1-4 1-16,0 0-1 0,0 0-1 15,2 2 1-15,-2-1 1 0,1 1-1 16,-1-1 3-16,1 1-1 0,-1 0-2 16,0-2 0-16,2 0 1 0,-2 1 0 15,0-1-1-15,0 0 2 0,0 0-1 0,0 0 0 16,0 0 1-16,0 0-1 0,0 0 0 15,0 0 1-15,0 0-2 16,0 0 0-16,0 0 0 0,0 0-1 16,0 0 1-16,0 0-1 0,0 0 1 0,0 0-1 15,0 0 1-15,0 0 0 0,0 0 0 16,-2 0 0-16,2 0 0 0,0 0 0 16,-1 0 0-16,0 2 0 0,-4 2 2 15,-2 2-2-15,-6 3 0 0,-2 2 0 16,-2-2-1-16,0 3 1 0,-3 0 0 0,-4 2 0 15,0 3 0-15,1 1-1 0,-5 4 1 16,-1 6-1-16,-4 2 1 0,-3 7-1 16,-5 2 2-16,-2 2-3 0,-2 2 2 15,2-1 3-15,-1-2-5 0,4-2 3 16,4-6-4-16,4-4 0 0,5-4 1 16,6-5-3-16,8-7-1 0,6-5-10 15,4-3-16-15,3-4-41 0,-1 0-66 16,1 0-150-16</inkml:trace>
  <inkml:trace contextRef="#ctx0" brushRef="#br0" timeOffset="378103.1228">4822 7993 9 0,'0'0'9'0,"0"0"-4"15,0 0 2-15,0 0 0 0,0 0-3 16,0 0-2-16,0 0-1 0,0 0-1 15,0 0 0-15,0 0-3 0,-7 0-1 0,7 0 0 16,0 0 0-16,-1 0-1 0,1 0 3 16,0 0-1-16,0 0 2 0,0 0 1 15,0 0 0-15,-2 0 0 0,2 0 1 16,0 0-1-16,0 0 0 0,0 0 0 16,0 0 1-16,0 0 2 0,0 0-1 15,0 0 2-15,-1 0 0 0,1 0 0 16,0 0 1-16,0 0 1 0,0 0 0 15,0 0 2-15,0 0-2 0,0 0 2 16,0 0 0-16,0 0-3 0,0 0 0 0,0 0 0 16,0 0-4-16,0 0 0 0,0 0 1 15,0 0-5-15,0 0 3 0,0 0-1 16,0 0 1-16,0 0 0 0,0 0 0 16,0 0 0-16,0 0 0 0,0-1 0 15,0 1 0-15,0 0 0 0,0 0 0 0,0 0 0 16,0 0-2-16,0-2 0 0,0 2 1 15,0 0 2-15,0-1 1 0,0-2-2 16,0-2 0-16,0-2 0 16,0-6-4-16,0 3 3 0,0-5-3 0,0 4 1 15,0-5 0-15,0-3-4 0,0 6-2 16,0-7-4-16,0-1-9 0,0 0-8 16</inkml:trace>
  <inkml:trace contextRef="#ctx0" brushRef="#br0" timeOffset="379643.5098">4814 8001 9 0,'0'0'13'0,"0"0"-1"0,0 0-2 16,0 0-1-16,0 0-6 0,0 0-2 15,0 0-2-15,0 0-2 0,0 0-8 16,0 0-2-16,1-5-16 0</inkml:trace>
  <inkml:trace contextRef="#ctx0" brushRef="#br0" timeOffset="381015.5953">4844 5478 3 0,'0'0'3'0,"0"0"0"15,0 0-3-15,0 0-3 0,0 0 1 16,0 0 1-16,0 0-2 0,0 0 3 0,0 0 0 16,0 0 0-16,-3 11 0 0,3-10 1 15,-1 1-1-15,1-1 0 0,0 1 0 16,-2 0-1-16,2-1 1 0,0 0 0 16,0 0 1-16,0 1-1 0,-1 0 0 15,1-1-1-15,0-1 1 0,0 2 0 0,0-2 0 16</inkml:trace>
  <inkml:trace contextRef="#ctx0" brushRef="#br0" timeOffset="385883.4772">1992 5979 70 0,'0'0'17'0,"0"0"-5"16,0 0-6-16,0 0-3 0,0 0-3 0,0 0 0 15,0 0-1-15,0 0 0 0,0 0 1 16,6-5 0-16,-3 5 1 0,-3 0 2 16,3 0-2-16,4 0 0 0,0 0 3 15,2 0-1-15,4 0 0 0,-3 0 0 16,2 0 0-16,-2 0 1 0,10 0-3 16,-7 0 1-16,7 0-1 0,-1 0-1 15,0 0-1-15,10 0 2 0,-3 3-1 16,3 2 0-16,0-1 0 0,-2 2 0 15,2 2-1-15,-3-2 1 0,-1 0 1 0,-2 0-1 16,-6-3 1-16,-1 2 0 0,-3-4-1 16,-3 1 0-16,2 1-1 0,-5-3 2 15,3 2-1-15,-4-2 0 0,-3 0 1 16,4 1-2-16,-7-1 2 0,0 0-2 16,0 0 0-16,2 0-1 0,0 1-1 15,0-1-10-15,-1 0-12 0,1 0-21 16</inkml:trace>
  <inkml:trace contextRef="#ctx0" brushRef="#br0" timeOffset="386236.8479">2069 6070 374 0,'0'0'48'0,"0"0"-17"16,0 0-12-16,0 0-11 0,0 0-6 16,0 0-4-16,0 0-3 0,0 0-5 15,0 0-6-15,-10-4 0 0,8 2 6 16,2 2 4-16,0 0 9 0,2 0 2 0,4 0 1 15,7-2-3-15,7 2 0 0,0-1-1 16,9-2-1-16,-2 1 1 0,2-2-1 16,-1 1 1-16,1 0-2 15,4 0-2-15,0-1 2 0,2 3-2 0,-2-1-3 16,-1 2-8-16,3 0-31 0,-3 3-35 16,-2 5-55-16</inkml:trace>
  <inkml:trace contextRef="#ctx0" brushRef="#br0" timeOffset="390337.2252">7736 4974 39 0,'0'0'11'16,"0"0"0"-16,0 0-3 0,0 0-1 0,0 0 2 15,0 0-3-15,0 0-2 0,0 0 0 16,0 0-2-16,0 0 1 16,-13-14-2-16,13 13-1 0,0 1 1 15,0-2 0-15,-3 2 0 0,3-2-1 0,0 2 2 16,0-1 0-16,0 1 0 0,-3 0 0 16,3-1-2-16,0 1 0 0,0 0-2 15,0 0 4-15,0 0-2 0,0-1 1 16,0 1 0-16,0 0-1 0,0 0 0 15,0 0 0-15,0 0 0 0,0-2 0 0,-1 2 0 16,1 0 0-16,0 0 0 0,0 0-2 16,0 0-3-16,0 0-1 0,0 0-2 15,0 0-7-15,0 0-22 0</inkml:trace>
  <inkml:trace contextRef="#ctx0" brushRef="#br0" timeOffset="391339.6634">4618 4810 9 0,'0'0'9'0,"0"0"-3"16,0 0-1-16,0 0-4 0,0 0 0 15,0 0-4-15,0 0-6 0,0 0-4 16</inkml:trace>
  <inkml:trace contextRef="#ctx0" brushRef="#br0" timeOffset="405515.4614">23792 13215 344 0,'0'0'55'15,"0"0"-13"-15,0 0-10 0,0 0-10 16,0 0-6-16,0 0-8 0,0 0-2 0,0 0-3 16,0 0 2-16,0 0-1 0,28-37 0 15,-10 34-1-15,5 3-1 0,9-1 0 16,0 1 1-16,0 0-2 0,1 0-3 16,-1 0-4-16,-2 0-7 0,-1 0-4 15,-2 0-16-15,-7 0-35 0,-2 3-45 0,-8 0-75 16</inkml:trace>
  <inkml:trace contextRef="#ctx0" brushRef="#br0" timeOffset="405728.2994">23803 13477 533 0,'0'0'43'0,"0"0"-6"15,0 0-9-15,0 0-11 0,0 0-7 16,0 0-4-16,0 0-2 0,99-15-2 16,-72 9 0-16,5-2-4 15,1 0-6-15,4 0-12 0,1 2-16 0,-2-2-55 16,2 4-75-16,-3-2-124 0</inkml:trace>
  <inkml:trace contextRef="#ctx0" brushRef="#br0" timeOffset="406852.7581">25119 13139 188 0,'0'0'52'16,"0"0"-7"-16,0 0-9 0,0 0-2 15,0 0-8-15,0 0-2 0,0 0-5 16,0 0-1-16,0 0-3 16,0 0-4-16,-11-21-4 0,9 19-4 0,2 1-3 15,0-2-5-15,-1 3-1 0,1 0-4 16,0-2 2-16,0 2 2 0,0 0 4 16,0 0 3-16,0 0-1 0,0 0 0 15,-2 2 0-15,2 5 0 0,0-1 4 16,0 1-4-16,-1-4 1 0,1 2 1 0,-1 0-3 15,1 1 6-15,0-6 4 0,-2 0-1 16,2 0 2-16,-1 0 1 0,-1 2 1 16,1-2 1-16,-4 0 1 0,-2-2-2 15,0-6 1-15,1 0-3 0,0 0-1 16,2-1-2-16,1-4-1 0,0 3-1 16,1 4 0-16,0-5-3 0,2 5 1 15,0 0-2-15,0-6-2 0,0 8-1 16,0-3-2-16,0 3 0 0,0 4 0 15,0-2-1-15,0 2 3 0,4 0-1 0,5 2-1 16,3 7 1-16,3 4 0 0,-3 1-1 16,0 1-1-16,-2 0-2 0,-2 1-5 15,0 0-6-15,0 0-14 0,-1-1-35 16,-1-3-39-16,0 2-57 0</inkml:trace>
  <inkml:trace contextRef="#ctx0" brushRef="#br0" timeOffset="407535.4068">25796 13005 278 0,'0'0'31'0,"0"0"-10"15,0 0 2-15,0 0 2 0,0 0 0 16,0 0-1-16,0 0-3 0,0 0-1 0,0 0-1 15,0 0-5-15,-25-66-5 0,20 60-5 16,-1 5-2-16,2-3 0 0,-7 3 0 16,6 1-2-16,-8 0 2 0,1 0-1 15,0 0-4-15,1 2 6 0,4 3-2 16,-2 0 0-16,6-4 2 0,0 2-1 16,-2 0-1-16,2 1 1 0,0-2 2 15,-3 4-1-15,3-2 2 0,-1 5 0 16,-1-2-2-16,0 0 1 0,2 1 0 15,0 2-2-15,0-2 2 0,1-3-2 0,1 6-1 16,1-5 0-16,0 6-1 0,0 4 1 16,0-5 0-16,1 6 1 0,5-3-1 15,3-1 0-15,1 5 3 0,2-2-3 16,2-4 4-16,-1 0-4 0,4-2 0 16,-1 0-1-16,3-4-1 0,-1-2 2 15,-3-1-2-15,2-3 2 0,3 0 1 16,-2 0-1-16,6-6-4 0,-3-3 5 15,-1-3-5-15,-2-2 4 0,1-1 2 16,-5-2-1-16,0-1 1 0,-3-2 0 0,-3-1 3 16,-4-1-3-16,-2-3 2 0,-1 1-1 15,-1-2 2-15,0 2 2 0,-3 2 0 16,-3-2-2-16,3 9-1 0,-3 1-2 16,1 5-1-16,-2 0-2 0,1 2 0 15,2 4-1-15,1-1-3 0,-3 3-3 0,2 1-5 16,-6 0-11-16,0 0-29 15,3 8-66-15,-4 4-132 0</inkml:trace>
  <inkml:trace contextRef="#ctx0" brushRef="#br0" timeOffset="410938.9068">26242 12925 364 0,'0'0'66'0,"0"0"-14"15,0 0-12-15,0 0-10 0,0 0-5 16,0 0-5-16,0 0-6 0,0 0-3 0,0 0-5 15,0 0-1-15,-15-64-2 0,15 62-3 16,0-2-2-16,0-1-1 0,1-2-3 16,5 1 1-16,6 3 1 0,5 1 0 15,4 2 0-15,5 0-1 0,0 0 0 16,-1 0 1-16,0 0-2 0,-9 0-1 0,4 0 4 16,-1 0 0-16,-6 0 1 15,-1 0 2-15,-5 0 0 0,-3 0 1 16,2 0 0-16,0 0 2 0,0 0 1 15,-6 0 2-15,0 0 2 0,0 0-2 0,1 0 1 16,1 0-3-16,-1 0-2 0,2 0-1 16,-3 0 0-16,1 0-1 0,-1 0 0 15,0 0 0-15,0 2-1 0,0 10 1 16,-5 4 1-16,-3 7 0 0,1 0 0 16,1 1-1-16,-2 1 1 0,0 2-1 15,1 1-1-15,1 3 1 0,-1 1-1 16,0 1 0-16,1-1 3 0,0 0-5 15,3-1 2-15,-1-4-5 0,2-9-7 16,1 0-7-16,-1-7-28 0,2-2-39 0,0 2-61 16,0-7-119-16</inkml:trace>
  <inkml:trace contextRef="#ctx0" brushRef="#br0" timeOffset="411437.975">26240 13151 240 0,'0'0'32'0,"0"0"-12"0,0 0-7 16,0 0-6-16,0 0-3 0,0 0 0 16,0 0-3-16,90-53-1 0,-66 47-2 15,1-1-2-15,-2 2-2 0,3-3-2 16,2 2 0-16,-1-2-3 0,3 1 0 0,1-1-3 15,0-1-2-15,3 0 2 0,-4-4-4 16,1 2 8-16,-6-3 3 0,-2 0 7 16,-3-2 8-16,-2-1 3 0,-5 0 4 15,0-1 4-15,-6 6 8 0,-1-2 10 16,-3 5 4-16,-3 0 1 0,0-1-2 0,0 0-6 16,0 1-5-16,-3 5-5 15,-3-2-4-15,2 4-7 0,0 1-3 16,-6 1-1-16,0 1-4 0,-2 11-1 15,-4 6 1-15,4 2-5 0,1 3 3 0,4 1-2 16,2 2 2-16,1 0 0 0,3-2 0 16,1 0-2-16,0-2 2 0,2-3-2 15,6 0 0-15,2-3 2 16,4-1-3-16,0-2 1 0,1-2-1 0,-5-4 0 16,3 1 1-16,-4-4 0 0,-2-1-1 0,2 2 0 15,-3-4 1-15,-2 1 2 16,-3 2-3-16,1-1 4 0,-1 0-4 15,-1 5 0-15,-4-4-1 0,-12 2-3 16,-7 2-7-16,-2-3-16 0,-2-1-43 0,-2-2-61 16,-1-1-85-16</inkml:trace>
  <inkml:trace contextRef="#ctx0" brushRef="#br0" timeOffset="411625.5048">26750 12946 635 0,'0'0'23'0,"0"0"-8"15,0 0-7-15,25-92-4 0,-5 70-4 16,5 4-2-16,2 4-3 0,2 1-5 16,2 4-10-16,-1 0-29 0,0 2-59 15,-2 3-125-15</inkml:trace>
  <inkml:trace contextRef="#ctx0" brushRef="#br0" timeOffset="413158.1517">27223 13379 202 0,'0'0'71'0,"0"0"-9"16,0 0-8-16,0 0-10 0,0 0-5 16,0 0-6-16,0 0-5 0,0 0-3 0,0 0-5 15,0 0-3-15,-7-18-5 0,6 16-4 16,1 2-3-16,0-1-2 0,-2 1-1 16,-5 0 1-16,-3 1-3 0,-5 9 3 15,-3 4-3-15,-2 4-2 0,0 2 1 16,-1 5-2-16,-2 2-8 0,-2 3-22 0,2 0-65 15,1-2-121-15</inkml:trace>
  <inkml:trace contextRef="#ctx0" brushRef="#br0" timeOffset="415458.1096">27757 13012 168 0,'0'0'58'0,"0"0"3"16,0 0-8-16,0 0-5 0,0 0-6 0,0 0-10 15,0 0-8-15,0 0-4 0,0 0-11 16,-18-17-2-16,18 11-6 0,6 0-4 16,0-2 3-16,3 4-2 15,7-3 3-15,-2 4 2 0,8 0-2 0,1 0-2 16,0 2-1-16,0-1 0 0,2 2-1 16,-6 0 1-16,0 0-2 0,-7 0-1 15,2 0-1-15,0 0 0 0,-8 0 1 16,0 0-3-16,-6 0 4 0,0-1-2 15,0 1 4-15,1 0 1 0,-1 0 0 0,0 0-1 16,-1 0 1-16,-18 0 1 0,-7 1-3 16,-10 4 4-16,1-2-1 0,2 1 0 15,2-1 2-15,2 2-1 0,4-2 1 16,1 1 1-16,5 0-1 0,3-2 0 16,4 0 2-16,0 1-3 0,-1-2 0 0,7 1 0 15,2 0 0-15,4-2 1 16,-2 0 0-16,2 0 3 0,-1 0-1 15,1 1 0-15,0-1 0 0,7 0-4 16,10-3-1-16,9-3-7 0,5-1-2 0,2 2-1 16,3 1-8-16,3-1-12 0,2-1-34 15,4 4-34-15,-2 1-61 0</inkml:trace>
  <inkml:trace contextRef="#ctx0" brushRef="#br0" timeOffset="417433.6851">27819 12822 94 0,'0'0'35'0,"0"0"5"16,0 0 6-16,0 0 0 0,0 0 1 15,0 0 0-15,0 0-4 0,0 0-5 16,0 0-6-16,-22-38-5 0,22 38-4 15,-1-2-4-15,1 2-4 0,0-2-6 0,0 1-1 16,0 0-3-16,-3 1-2 0,3-1-1 16,0 1 1-16,-1 0 2 0,1 0 2 15,-2 0 0-15,-1 7 2 0,-1 9 0 16,-2 3 0-16,0 1 1 0,0 2-2 16,1 4-2-16,-1-1-1 0,0 3-2 15,0 1 0-15,3 0-5 0,1 0 4 16,0-1-4-16,2 1 1 0,0-1-4 15,0 0-3-15,3 1 0 0,4-1-18 16,1-1-39-16,4-1-78 0,-3-8-149 0</inkml:trace>
  <inkml:trace contextRef="#ctx0" brushRef="#br0" timeOffset="420335.1977">28228 12928 262 0,'0'0'58'15,"0"0"-8"-15,0 0-13 0,0 0-5 16,0 0-6-16,0 0-5 0,0 0-4 0,0 0-5 16,0 0-4-16,-18-49-3 0,18 48-4 15,0 0-2-15,0-1-4 0,0 0-2 16,0 1 2-16,0 1 0 0,0-2 2 16,0 2 0-16,7 2-2 0,0 3 0 15,5 5-1-15,-7-2 1 0,1 1-1 0,0-1 1 16,-2 3 2-16,1-1 0 0,-4-6 1 15,0 7 1-15,1-7 0 16,-2 1 1-16,1 0 0 0,-1 0 2 16,0 0 1-16,-3 1 1 0,-1 1-1 0,-4-3 2 15,-1-2 0-15,4 0 1 0,-6-2-1 16,4 0 4-16,-6 0-3 0,0 0 3 16,1 0 1-16,2-2 2 0,5 1 1 15,0 1-1-15,1-3-2 0,-1 0-1 16,1-1 0-16,1 3-1 0,3 1-3 0,-2 0-1 15,2 0-4-15,0-4-3 0,0-2 3 16,0-3-1-16,5 1 1 0,2 1 0 16,3 1-3-16,-6 2 0 0,5 2 1 15,-3 2-1-15,5 0 0 0,0 0-1 16,-7 0-1-16,3 0 0 0,-2 2 1 16,2 4 1-16,-1 1 0 0,-4-4 1 15,1 0 0-15,-3-3 2 0,0 4-3 16,2 0 2-16,-2 1 0 0,1 0 1 15,-1-2-1-15,0 1 1 0,-4 2-1 0,-2 0-1 16,3-4-3-16,0 1 0 0,-2-1-5 16,0 0-4-16,1-1-13 0,0 1-25 15,-2-2-47-15,0 0-53 0</inkml:trace>
  <inkml:trace contextRef="#ctx0" brushRef="#br0" timeOffset="421350.7894">28723 12835 190 0,'0'0'59'0,"0"0"-5"0,0 0 0 15,0 0-6-15,0 0-4 0,0 0-5 16,0 0-11-16,0 0-5 0,0 0-5 16,0 0-5-16,-45-77-3 15,41 74-4-15,1 1-4 0,-6 2-1 0,-4 0-3 16,2 4 1-16,-7 8 1 0,2 4-3 16,1 3 5-16,1 4-2 0,4 1-2 15,0 2 1-15,6 1 1 0,1 1-2 16,1-2 1-16,2 0-1 0,0-3 1 15,2-3-2-15,4-2-1 0,1-2 0 0,3-2 0 16,-3-5 2-16,4-1 0 0,-3-2 1 16,1-4 0-16,1 1 2 0,1-3 0 15,5 0 1-15,-1-10 0 0,1-3 2 16,-3 1 2-16,-2-5-1 0,-3-4 0 16,-2-1 2-16,-4-2-3 0,1-2 1 15,-3-3-1-15,0 0 1 0,0-4-2 16,0 3 1-16,0 2-2 0,-3 3 3 15,2 6 0-15,-3 1 1 0,2 8-1 16,1 3-1-16,-2-1-2 0,1 3-1 0,1 0-3 16,-1 1-2-16,2 4-6 0,-1-2 1 15,1 2 2-15,0 0 0 0,0 0 1 16,0 3-3-16,0 11-5 0,0 4-4 16,7 3-4-16,2-3-9 0,4-2-4 15,0-3 0-15,4-3 7 0,1-4 11 0,-4-2 8 16,2-1 10-16,3-3 7 0,-3 0 7 15,1-5 5-15,-5-2 5 16,-1-2 4-16,-4 2 2 0,1-4-4 16,-4 3-4-16,-1 0-2 0,1-2-3 0,-4 5-2 15,1-5-3-15,-1 4 0 0,0 0-3 16,0 1 0-16,0 5-2 0,0-6-3 16,0 2 1-16,0-3-4 0,0 3 0 15,0 4-3-15,0-2-1 0,0 2 1 16,0 0 1-16,-1 0-1 0,-7 5 1 0,-3 7-1 15,-2 3-2-15,2 2 3 0,1 1-1 16,1 0 0-16,2 0 0 0,1 1 0 16,2-6-1-16,1 4 1 15,3 1-2-15,0 1-1 0,1 2 1 0,8-2 0 16,4-2 1-16,1-3 1 0,5-2 1 16,0-3 0-16,1 1 2 0,2-5 0 15,-9 1-1-15,3-1 0 0,-8-2 2 16,-3-2-3-16,5 3 0 0,-4-3 0 15,-2 1 0-15,0-2-2 0,-2 4 1 0,-1 1 0 16,-1 4-1-16,-1 1 0 0,-9 1 0 16,-9 0-1-16,-3-2-2 0,0-2-3 15,-1-2-16-15,0-1-22 0,0-1-36 16,7-1-51-16,-3-2-138 0</inkml:trace>
  <inkml:trace contextRef="#ctx0" brushRef="#br0" timeOffset="421565.7865">28963 12777 492 0,'0'0'51'0,"0"0"-17"0,0 0-15 16,0 0-8-16,0 0-6 0,0 0-5 15,71-81-2-15,-44 76-5 16,2 2-2-16,-1 2-15 0,2 1-24 0,-1 0-54 16,0 0-65-16</inkml:trace>
  <inkml:trace contextRef="#ctx0" brushRef="#br0" timeOffset="423918.9642">27060 13500 3 0,'0'0'8'16,"0"0"1"-16,0 0 4 0,0 0-4 15,0 0 3-15,0 0-2 0,0 0 2 16,0 0 3-16,0 0 0 0,4 0 2 16,-4 0 3-16,0 0 0 0,0 0 1 15,0 0 1-15,0 0-4 0,0 0-7 0,-1 0-1 16,1 0-6-16,-2 0 0 15,2 0-3-15,0 0 2 0,0 0 1 16,0 0 4-16,-1 0 8 0,1 0 1 0,0 0 5 16,0 0 5-16,0 0 1 0,0 0-2 15,0 0-2-15,0-2-6 0,0-3 0 16,0 0 0-16,4-4 2 0,-1 0-3 16,2-2-2-16,-1-4-4 0,2 1 0 15,-1-1-3-15,1 0 2 0,-1 0-3 0,0-2 2 16,3-4-3-16,-1 1-1 0,0 0-3 15,2-3 1-15,-2 1-1 16,1-3-4-16,0 2 4 0,-1-2-5 16,0 2 5-16,2 2-1 0,-3-1 0 0,1 3 1 15,-1 0-1-15,0 0 0 0,-1 6 0 16,0-3 0-16,-3 2-1 0,1 3 2 16,2-5-1-16,-4 7 0 0,1 5 0 15,-1-7 0-15,1 6-1 0,-2-1 1 16,1 2 1-16,-1 4 0 0,0-6-1 0,0 0 2 15,0 0-2-15,0 0 1 0,0 6-1 16,0-1-1-16,0 1 1 0,0-3-2 16,0 2 0-16,0 0 0 15,0 1 0-15,0-2 0 0,0 2 2 0,-9 3-1 16,-1 8-1-16,-4 5 1 0,2 1 0 16,-1 1-2-16,3 0 4 0,0 2-2 15,-1 0 2-15,2 0-1 0,1-1 1 16,1 1-2-16,0 0 2 0,4-5 5 15,0 3-4-15,3 2 4 0,0 0-5 0,0 4-2 16,2-3 3-16,5-2-2 0,1-3 1 16,3 0-1-16,-1-3-1 15,4-1 1-15,-1-1 0 0,3-4-2 0,0 1 1 16,-3-4 0-16,2 1-1 0,2-2 1 16,-4-1 0-16,6-1-3 0,-2-1 2 15,-2 0-3-15,2 0-1 0,2-3-3 16,-2-3-2-16,5-3-9 0,-2-1-8 15,0 0-16-15,-2-2-30 0,0-3-48 16,0-2-59-16</inkml:trace>
  <inkml:trace contextRef="#ctx0" brushRef="#br0" timeOffset="424458.1836">27225 12536 239 0,'0'0'66'0,"0"0"-18"15,0 0-7-15,0 0-16 0,0 0-12 0,0 0-6 16,0 0-4-16,0 0 4 0,0 0-3 16,0 0 5-16,-3-17-6 15,1 24 0-15,1 3-1 0,-2 0-1 0,2-6 0 16,1 2 0-16,-2-1 1 0,1-1-1 16,-1 0 0-16,2 1 0 0,0-5-1 15,-2 0 3-15,2 0-1 0,0 2 3 16,0 0 2-16,0-1 4 0,0 0-2 15,0-1-1-15,0 0-5 0,0 0-1 16,-2 0-5-16,2 0-2 0,0-1-2 0,0-7-11 16,0 2-10-16,-3-5-47 0,2 7-58 15,-2 0-114-15</inkml:trace>
  <inkml:trace contextRef="#ctx0" brushRef="#br0" timeOffset="425043.8353">27161 12149 219 0,'0'0'62'15,"0"0"-8"-15,0 0-5 0,0 0-4 16,0 0-6-16,0 0-5 0,0 0-6 16,0 0-5-16,0 0-7 0,0 0-6 15,2-71-4-15,-2 70-4 0,0 1-2 16,-3 0 1-16,-6 2 0 0,-5 9 0 16,-2 4-1-16,1 2 1 0,4 1-1 15,-1-1 1-15,3 1 1 0,1-2 0 16,2-3 1-16,-3-1 0 0,2 2 1 15,3-7-1-15,-5 7 0 0,5-6-1 0,-5-1 0 16,3 2-2-16,3-6 2 0,-3 4-1 16,4-5 0-16,-1 1 1 0,0 0 1 15,3-3 6-15,-3 0 0 0,3 0 0 16,0 0-1-16,-1 0-2 0,-1-15-3 16,2-4-1-16,0-10 0 0,7 2 0 15,2-3-1-15,4 1 0 0,1-1 1 16,1 2-2-16,-1 1 2 0,1 0 0 15,-2 0 0-15,-2 2 1 0,0 3-1 16,-3 5 1-16,-2 2-2 0,-3 6 0 0,-2 4 0 16,2 1 0-16,-3 4-2 0,0-1-2 15,0 1-1-15,2 0 1 0,1 0 1 16,1 5 1-16,2 8 1 0,2 6 0 16,-2 2-1-16,2 3 2 0,0-1-2 15,4 4 0-15,-2 1-2 0,4 3 0 0,2 3-2 16,3 0-2-16,0 4-9 15,1-2-13-15,0-1-45 0,1 0-70 16,-1-5-143-16</inkml:trace>
  <inkml:trace contextRef="#ctx0" brushRef="#br0" timeOffset="429251.2605">29452 12922 201 0,'0'0'60'0,"0"0"-8"0,0 0-6 16,0 0-3-16,0 0-7 0,0 0-7 0,0 0-6 16,0 0-6-16,0 0-5 0,0 0-3 15,-7-68-9-15,7 68-4 0,0-2 0 16,0 2 1-16,0-1 4 0,0 1 1 16,0 0 1-16,7 0 0 0,0 0-1 15,0 0-1-15,-1 0 2 0,-6 0 1 0,0 0 0 16,0 0 2-16,1 0 1 0,1 0 1 15,-1 0 2-15,1 0 1 16,-1 0 2-16,1 0 0 0,-1 0-3 16,1 0-1-16,-1 0-3 0,1 0-2 0,0 0-1 15,1 4 0-15,2 8 0 0,-3 6-1 16,3 5 1-16,-4 3 1 0,1 0-1 16,-1 3 0-16,2-1 0 0,-1 1-3 15,-1 0 0-15,2-1 0 0,1-1 4 16,-3 0-3-16,2-1 3 0,-1-8-4 0,-2 2-1 15,0-2-1-15,0-4-1 0,0 5 0 16,0-4-3-16,-5-4 2 0,-3 2 0 16,-1-5 1-16,1-3-1 15,-10-2-2-15,-2-3-2 0,-3 0-2 0,-8-4-2 16,4-7-8-16,3-3-8 0,0-2-7 16,8-4-22-16,4 5-37 0,4-7-39 15,8-2-71-15</inkml:trace>
  <inkml:trace contextRef="#ctx0" brushRef="#br0" timeOffset="429455.7472">29482 12576 505 0,'0'0'42'0,"0"0"-17"16,0 0-7-16,0 0-13 0,0 0-3 0,0 0-8 16,0 0-18-16,0 0-30 0,0 0-63 15,0 0-98-15</inkml:trace>
  <inkml:trace contextRef="#ctx0" brushRef="#br0" timeOffset="429863.0958">29437 11953 548 0,'0'0'43'0,"0"0"-9"0,0 0-16 16,0 0-3-16,0 0-3 0,0 0-8 16,0 0-3-16,0 0-5 0,0 0-2 15,-23-36 2-15,19 36 3 0,-5 5 1 16,-2 5 1-16,-2 5-1 0,0 0 2 16,1 1-2-16,3-4 0 0,-1-2 0 15,6-2 0-15,-2 0 0 0,0 1 0 16,3-6 1-16,0 1 1 0,3-4 1 15,-1 0 3-15,1 0 3 0,0 0 1 0,-2 2 0 16,1-2 0-16,-2 0-4 0,1-5-2 16,0-7-1-16,1-8-1 0,1 1 0 15,0-7-1-15,5 2 0 0,1-1-1 16,0 0-4-16,3-1 4 16,2-1-32-16,-1-1 1 0</inkml:trace>
  <inkml:trace contextRef="#ctx0" brushRef="#br0" timeOffset="433022.7887">29329 12037 205 0,'0'0'64'0,"0"0"-6"15,0 0-9-15,0 0-9 16,0 0-7-16,0 0-6 0,0 0-8 0,0 0-2 16,0 0-3-16,13-30-2 0,-13 28 2 15,0 1-2-15,1-1 2 0,-1 0-2 16,0 1-4-16,0-1-3 0,0 1 0 16,2-1-3-16,-2 1 0 0,0-1-1 15,0 1-1-15,0 1-1 0,0-1 0 16,0 1 0-16,0 0 1 0,0 0 1 0,-8 8 1 15,-4 7 1-15,-3 7-1 0,-2 1 2 16,-2 2-1-16,-1 0-1 0,-2 0-1 16,4-3 2-16,3-1-3 0,4-6 1 15,4-2 0-15,2-5 0 0,2-4-1 16,1 0 1-16,2-4 1 0,-1 0 2 16,1 0 1-16,0 0 1 0,0 0-1 15,0 0-2-15,6-10 1 0,9-8-3 16,3-4 1-16,5-3 0 0,0-2 0 15,2 1-1-15,-3-1 0 0,-1 3 1 0,-1 0-1 16,-4-1 1-16,-1 4-1 0,-2-2-1 16,-2 2 1-16,-2 0-1 0,0-2-3 15,-5 8 4-15,1 0-4 0,-2 6 6 16,-1 4 2-16,-1 0 1 0,-1 5-2 16,0-1-1-16,0 1-3 0,0 0-1 0,2-2 0 15,-2 2 0-15,0 0-2 16,1 0 1-16,-1 0 5 0,2 2-1 15,-1 12 1-15,2 7-3 0,0 3 1 16,2 0 0-16,-1-2 0 0,4-1-1 0,1-1 1 16,3-1 0-16,2 1-1 0,1-2 3 15,0 2-2-15,3-3-2 0,1 1 1 16,-2-1-1-16,3-2 0 0,2 2-1 16,-2-2 0-16,2 0-1 0,0 0-1 15,-1-1-1-15,0-1-17 0,-1-1-20 0,-7-2-55 16,1-1-101-16,-7-3-94 0</inkml:trace>
  <inkml:trace contextRef="#ctx0" brushRef="#br0" timeOffset="440822.7716">28603 12957 100 0,'0'0'33'0,"0"0"4"16,0 0 1-16,0 0-6 0,0 0 0 16,0 0 3-16,0 0-1 0,0 0-2 15,0 0-7-15,3-36-8 0,-2 34-5 16,-1 0-6-16,0 1 0 0,0-1-2 16,0 0 3-16,0 1 0 0,2-1 2 15,-2 1 1-15,0 0 1 0,0-1-1 16,0 2-1-16,0-1 0 0,0 1-4 15,0-2 3-15,0 2 0 0,0 0 2 0,0 0 3 16,-3 7-2-16,-2 7 0 0,-2 4-2 16,3 2-1-16,-2-1 0 0,2 4-2 15,1-9-2-15,3 4-1 16,0 2-1-16,0 2-1 0,3 4 0 0,1-4 1 16,2 0 2-16,-2-3-2 0,0-3 2 15,1-3-4-15,-2-4 1 0,-2-4-1 16,2 4 0-16,-1-5-1 0,-1 1 1 15,1 0 0-15,-2-5 1 0,0 0 2 16,0 0 1-16,0 1 0 0,1 0 2 0,-1-1 1 16,0 0-2-16,0 0-1 0,0 0 0 15,0-12-2-15,-4-5-5 0,-1-5 5 16,2-1-4-16,2-2 3 0,1 0 1 16,0-2-2-16,0-2 2 0,0 0-2 15,3 0 2-15,0 0 0 0,1 1 0 0,0-2-1 16,1 3 0-16,-2 7 0 0,1 3 0 15,-3 6 1-15,1 6-1 16,-1 1-2-16,-1 4 1 0,0-2-2 16,0 2 1-16,3 0 0 0,0 6-1 0,1 8 4 15,2 7-2-15,-1 4 1 0,-1 2-2 16,0 2 2-16,-2 1-1 0,0 0 1 16,-2 0-1-16,0 0 0 0,0 0-1 15,0-2 3-15,0 2 3 0,0-3-5 16,-2-2 5-16,0-6-6 0,1-2 1 0,-1-5 0 15,1-1 0-15,-2-1 1 0,2-5-1 16,1 0-1-16,0-5 2 16,-2 0-1-16,2 0 1 0,0 2 2 15,0-1 0-15,0 1 1 0,0-2-2 0,0 2-1 16,0-2-1-16,0-2 0 0,0-10 0 16,7-8 0-16,0-5-3 0,1-3 3 15,1-1-6-15,0-1 6 0,-1 0 0 16,1-2-1-16,-2-1 1 0,1-1 0 15,0 2 1-15,-3-1-2 0,1 3 2 0,-3 0-2 16,1 11 2-16,-2 6 0 0,-1 4-1 16,-1 4 2-16,0-1-2 0,2 1 2 15,-2 5-2-15,0-2 1 0,0 2-1 16,0 0 0-16,1-3-1 0,-1 2-3 16,0 1 3-16,0-1-2 0,0 1 2 0,0 0 1 15,0 13-2-15,0 8 3 16,0 8-1-16,0 2 0 0,-3 0 0 15,-4 2 0-15,1 1-1 0,-1 1 2 16,0-4-2-16,-2 3 3 0,4-3 1 0,0-4-3 16,1-6 4-16,2-3-6 0,1-7 1 15,-1-5 1-15,2 0 0 0,0-6 2 16,0 0-2-16,0 0 0 0,0 2 1 16,0-1 2-16,0 1-2 0,0-1 1 15,0-1-1-15,0 2 0 0,0-2 0 0,-1-2-1 16,1-11 1-16,-2-5-2 15,1-7-3-15,-2 2 3 0,-1-1-4 0,3 0 4 16,-2-1 1-16,0-2 0 16,0 0 1-16,0-1-1 0,0 1 1 0,0 1 1 15,1 8-1-15,1-1 0 0,-2 0-1 16,2 7 0-16,-1-6 1 0,1 7 0 16,-2 5 1-16,3 2 0 0,-1-2-1 15,1 1 0-15,0-1 0 0,0 1 1 16,0 5 0-16,-2-1-1 0,2 1-2 0,0 0-1 15,0-1 0-15,0 1 1 0,0 12 0 16,0 7 2-16,0 10-1 0,0 3 2 16,0 1-2-16,0 4 1 0,-3-1-1 15,2-1 1-15,-2 0-2 0,1-2 2 16,1-2 3-16,1-1-3 0,0-4 3 16,0-8-5-16,0 0 0 0,0-7 1 15,0-1-1-15,1 1 1 0,1-7 0 16,-1 1-1-16,-1-5 1 0,0 0-1 15,0 0 1-15,2 2 0 0,-2 0-2 0,1-2-2 16,-1 0-6-16,2 0-14 0,-1 0-19 16,2-7-38-16,0 1-71 0,-2-5-140 15</inkml:trace>
  <inkml:trace contextRef="#ctx0" brushRef="#br0" timeOffset="448442.8231">30186 12985 322 0,'0'0'75'0,"0"0"-10"0,0 0-14 0,0 0-10 16,0 0-10-16,0 0-8 0,0 0-7 16,0 0-3-16,0 0-7 0,-28-13-1 15,26 12-4-15,2 1-1 0,0 0 1 16,0 0 0-16,2-2 1 0,13 2 1 16,10-2-2-16,8-1 0 0,2 0 1 0,3 0-2 15,1-3 0-15,1 0-2 16,-1-1 1-16,0 1-1 0,0 0 1 15,-1 0-4-15,-4 1-1 0,-3 1-5 16,-4 1-9-16,-8 2-12 0,-8 1-25 0,0 0-33 16,-7 0-33-16,1 0-50 0</inkml:trace>
  <inkml:trace contextRef="#ctx0" brushRef="#br0" timeOffset="448743.7175">30392 12817 489 0,'0'0'73'0,"0"0"-22"16,0 0-12-16,0 0-9 0,0 0-7 15,0 0-2-15,0 0-8 0,0 0-2 16,0 0-4-16,0 0-3 0,-22-59-3 0,21 58-2 15,1-1-1-15,0 2 0 0,0 0 2 16,0 9-1-16,6 9 0 0,3 8 1 16,-1 6-1-16,-2 5 0 0,-2 0-1 15,-1 3 0-15,0 1-2 0,-2-1-1 16,1 0-4-16,-2-3-7 0,2-1-17 16,1-2-41-16,2-6-79 0,2-2-153 15</inkml:trace>
  <inkml:trace contextRef="#ctx0" brushRef="#br0" timeOffset="449431.7629">31173 12904 384 0,'0'0'57'0,"0"0"-21"16,0 0-18-16,0 0-8 0,0 0-9 15,0 0-2-15,0 0-1 0,0 0 1 16,0 0 1-16,0 0-1 0,-6-9 1 0,4 21-1 15,-1 4 1-15,-1 0 0 0,0-3 0 16,-5 1 1-16,3-7 1 0,1 3-1 16,3-6 4-16,-2-2 3 0,1 0 6 15,0 0 6-15,-1 1-1 0,-1-3-1 16,3 0-6-16,-6-7-3 0,1-5-4 16,2 1 0-16,0-5-2 0,4-1-1 15,1 0 1-15,0 1-1 0,0-2 0 16,1 8-2-16,2-1-2 0,1 1 1 15,0 2 0-15,1-1-2 0,-2 7 0 0,0-2-1 16,-3 4 0-16,4 0 1 0,2 0 0 16,5 0 2-16,2 4-3 0,-5-1 4 15,1 8-1-15,-3-5 1 0,-1 3 0 16,1-1 0-16,-3 1 0 0,1 0 0 16,-3-5 0-16,0 6 0 0,-1-4 0 15,0-1 0-15,0 6 1 0,0-5-1 16,0 4-1-16,-2-1 1 0,-5-2 0 15,1 0-2-15,3-3-3 0,-5 2-15 16,6-5-35-16,-3 1-51 0,1 1-96 0</inkml:trace>
  <inkml:trace contextRef="#ctx0" brushRef="#br0" timeOffset="450295.7501">31611 12725 553 0,'0'0'43'16,"0"0"-16"-16,0 0-8 0,0 0-8 16,0 0-4-16,0 0-3 0,0 0-3 15,0 0-1-15,-77-27 0 0,61 43 0 16,5 3-2-16,-1 6 3 0,1 1-2 0,3 1 2 16,4 2-2-16,0 0 1 15,4-2-3-15,0-1 3 0,0-2-2 16,2-4 2-16,6-2-1 0,-2-6 0 15,2-3-2-15,-1-2 0 0,1-2 0 0,0 0 2 16,4-4 0-16,4 1 0 0,-5-2 0 16,5 0-1-16,0-8 1 0,-3-1 2 15,4-6 1-15,-5-1-1 0,-2-3 1 16,-1 0-1-16,-3-4 1 0,-3-2-1 16,-1-2 1-16,0 0-1 0,-2 1 2 15,0 0-1-15,0 6 0 0,0 2 2 16,0 6 1-16,0 2-2 0,-2-3-1 15,1 9 1-15,1-1-1 0,0 5-2 16,0-1 2-16,-1-4-4 0,-1 1 0 0,2-1-3 16,-1 0-2-16,1 5-1 0,0-1 2 15,0 1 0-15,0 0 0 0,0 0-1 16,1 3-6-16,5 3 2 0,6 1 0 16,3 0-1-16,0-3-2 0,8 2 1 15,-1-4 1-15,1-2 3 0,0 0 4 0,2-2 3 16,-2-4 1-16,1 0 1 0,-3-1 7 15,0 1-6-15,-8 1 9 16,-3 2-1-16,-2-1 4 0,-5 1 1 16,-1-1 3-16,3 1 1 0,-5 3 1 0,0-1-3 15,0 1 0-15,0-2-5 0,0-1-9 16,-2-1 3-16,-1 1-5 0,-5 1 2 16,-1 2 0-16,-4 3 0 0,-2 6-1 15,4 4-1-15,2 0 0 0,2 4 0 16,4-3 0-16,0 2 0 0,3 4-1 0,0 1 1 15,2 5-2-15,5-2 1 0,2-2-1 16,2-1 0-16,2-3 5 0,3 0-4 16,0 1 6-16,1-5-5 15,1 3 0-15,-2-3 4 0,-5-3-3 0,0-1 4 16,-5-2-5-16,-3-5 1 0,-1 5 0 16,-2 3 2-16,-11 5-1 0,-7 0-6 15,-5 1-1-15,-6-4 1 0,0-2-3 16,0-2 3-16,3-2-3 0,10 0-8 15,-1-5-20-15,7-2-40 0,-1 0-100 0,0-5-123 16</inkml:trace>
  <inkml:trace contextRef="#ctx0" brushRef="#br0" timeOffset="450484.5069">31959 12723 585 0,'0'0'29'0,"0"0"-15"0,0 0-5 16,0 0-7-16,0 0-3 0,0 0-1 15,0 0 2-15,81-40-8 0,-52 40 2 16,2 0-22-16,1 0-46 0,-1 4-71 16,-2 2-137-16</inkml:trace>
  <inkml:trace contextRef="#ctx0" brushRef="#br0" timeOffset="450902.2691">32560 12794 746 0,'0'0'22'16,"0"0"-8"-16,0 0-4 0,0 0-5 16,0 0-3-16,0 0-1 0,0 0-1 15,0 0 0-15,0 0 0 0,0 0 0 16,-79 65-2-16,76-37 2 0,3-3-2 16,0 2 1-16,0-5 0 0,2 0 0 15,1-7 0-15,1-2 1 0,-1-5-2 16,-2-4 1-16,1 1 1 0,-2-5 1 15,0 0 1-15,0 0-2 0,0 2 2 0,0-2 1 16,1 0-1-16,4-8-1 0,1-7 0 16,3-8-1-16,2-3 0 0,0-4 0 15,4-2-1-15,-1 0 6 16,4 2 0-16,0 0-1 0,0 4-1 0,2 3-8 16,-1 3-2-16,2 3-4 0,3 5-4 15,-3 4-1-15,0 4-3 0,0 4-5 0,1 0-17 16,-3 6-31-16,-2 6-63 15,-4 4-72-15</inkml:trace>
  <inkml:trace contextRef="#ctx0" brushRef="#br0" timeOffset="451119.2306">32614 13007 595 0,'0'0'52'0,"0"0"-18"0,0 0-13 15,0 0-6-15,0 0-8 16,0 0-2-16,0 0 5 0,0 0-9 16,0 0 7-16,34 47-8 0,-13-30 0 0,4 1-1 15,-3-2-1-15,2 2 0 0,-1 1 2 16,0-2-4-16,1 1 1 0,2 0-15 16,0-3-34-16,0 0-78 0,-9-6-185 15</inkml:trace>
  <inkml:trace contextRef="#ctx0" brushRef="#br0" timeOffset="451574.4255">32601 11829 634 0,'0'0'37'16,"0"0"-8"-16,0 0-12 0,0 0-10 15,0 0-7-15,0 0-2 0,0 0-1 16,0 0 0-16,0 0 7 0,0 0-11 16,-32 44 11-16,23-10-11 0,1-3 6 0,-2 1 2 15,-3-3-1-15,3-3 1 16,0-5-1-16,1-7 1 0,5-5 0 15,2-5 0-15,2-4 0 0,-1 0 2 16,1 0 5-16,0 2 1 0,-2 0 2 0,1-2-2 16,0 0-3-16,1 0-4 0,0-2-2 15,0-12 0-15,2-6 0 0,6-2 0 16,3 0 0-16,1 3-1 0,-2 1 1 16,3 1 0-16,-6 4-2 0,2 3 7 15,-3 2-7-15,-2 6 5 0,-1-1 1 0,-3 3-7 16,6 0 6-16,4 0-5 0,7 7-1 15,4 7 0-15,-1 4 0 16,1 5-1-16,2 2-2 0,1 4-5 16,3 2-22-16,2 5-38 0,0 1-103 0,0 2-137 15</inkml:trace>
  <inkml:trace contextRef="#ctx0" brushRef="#br0" timeOffset="451771.6969">33411 12417 510 0,'0'0'-144'0,"0"0"-129"0</inkml:trace>
  <inkml:trace contextRef="#ctx0" brushRef="#br0" timeOffset="465511.9331">4825 15926 348 0,'0'0'82'0,"0"0"-25"16,0 0-24-16,0 0-14 0,0 0 3 15,0 0-7-15,0 0 8 0,0 0-6 16,0 0-4-16,3-54-4 0,-3 52-4 16,0 0-3-16,0 1-3 0,0-1-2 15,0 2-1-15,0 0 6 0,-3 0-5 16,-1 12 6-16,-6 8-4 0,-2 9-1 0,1 2 2 15,-1 3-2-15,2 2 0 16,-3-1-2-16,4-3-2 0,2-4-1 0,1-9 1 16,-1-2 1-16,6-6 0 0,-1-7-3 15,1 2-5-15,1-6-4 0,-2 0 1 16,2 0 2-16,0 0 2 0,0 2 2 16,0-4-2-16,0-11 3 0,0-7 4 15,5-9 5-15,-4-1 1 0,3-1 6 16,-1 1-1-16,-3-2 4 0,0 2-1 15,0-1 3-15,-3 4 1 0,-1 0-2 0,1 2 2 16,-1 1-5-16,1 7 1 0,0 1 0 16,0 5-1-16,3 5 1 0,-3-6-1 15,3 6-2-15,0 0-3 16,0 1 0-16,0 5-2 0,0-6-1 0,0 2-1 16,0-1 0-16,3-2-1 0,3 5 1 15,3-1 1-15,6 3 0 0,0 0 1 16,8 3-2-16,-3 6 2 0,5 4-2 15,-3 0 1-15,1 4 0 0,3-1 0 16,-2 4 4-16,5 3-5 0,-4 0 6 0,4 0-9 16,-3 4 0-16,-2-4 0 0,-4 2 0 15,-2 0 3-15,-2 2-1 0,-6-1-1 16,-1 1 0-16,-6 0 0 0,-3 2-1 16,-5-2-2-16,-8 1-20 0,-7-2-19 15,-3-5-36-15,1-5-41 0,-4-3-72 0</inkml:trace>
  <inkml:trace contextRef="#ctx0" brushRef="#br0" timeOffset="466159.1993">4879 15843 203 0,'0'0'46'0,"0"0"-6"16,0 0-8-16,0 0-3 0,0 0-5 0,0 0-2 15,0 0-3-15,0 0-9 0,0 0-2 16,-36 29-3-16,21-8-4 0,2 3 3 16,-3 3-1-16,-1 1-3 0,1 0-1 15,-1-1-3-15,2 0-1 0,2-4-2 16,4 0-6-16,2-7-6 0,4-6-32 0,2-5-41 15,1-5-77-15</inkml:trace>
  <inkml:trace contextRef="#ctx0" brushRef="#br0" timeOffset="466471.1705">4597 15829 553 0,'0'0'59'0,"0"0"-27"16,0 0-6-16,0 0-11 0,0 0-9 16,0 0-4-16,-87-90-2 0,81 77 0 0,3-3-2 15,3 1-1-15,3 0-2 16,10-5 1-16,9 5 0 0,4 2 0 15,7 1 2-15,2 5-3 0,5 4 1 16,-2 3-1-16,0 0 0 0,-2 12 0 0,1 3-1 16,-2 7-6-16,-3 2-16 0,-5 3-8 15,2 4-10-15,-7 1-19 0,4 4-36 16,-6-1-47-16</inkml:trace>
  <inkml:trace contextRef="#ctx0" brushRef="#br0" timeOffset="467454.5606">5531 16050 556 0,'0'0'48'0,"0"0"-19"16,0 0-14-16,0 0-7 0,0 0-6 0,0 0-5 15,0 0-1-15,0 0 0 0,0 0 0 16,-12 6 2-16,8 13 2 15,-2 6-1-15,5 1-1 0,-1 2-1 16,1-4-1-16,1 2 1 0,0-4 0 0,0 0 2 16,0-7 1-16,0 0-1 0,0-5 2 15,0-2 0-15,0-3-1 0,0-5 2 16,0 0 3-16,0 0 0 0,0 1 3 16,1 1-2-16,-1-1-1 0,0-1-1 15,0 0 2-15,0 0 0 0,-1-7 3 0,-4-8 0 16,-3-4-3-16,2-2-3 0,3-2-1 15,-1-3-2-15,-1-1 2 0,2-2-1 16,2 0 0-16,1 2-4 16,0 7 4-16,0 1 0 0,0 6 3 0,0 3 1 15,0-4-3-15,3 3-2 0,0 3-2 16,1 0-2-16,2-4 1 0,4 4 1 16,6-2-1-16,-1 4 0 0,5 1 1 15,1 5-1-15,0 0 0 0,2 0 2 16,-3 7-3-16,0 5 2 0,-5 1 0 0,-2 4-1 15,-2 2 2-15,-2 5 0 0,-3 3-1 16,-6 4-1-16,0 0 2 0,-3 1 0 16,-4-2-1-16,-5-3 3 0,-2-1-2 15,2-6 1-15,1-8 2 0,5-5-1 16,4-2 1-16,2-5 1 0,-1 0-1 16,1 0 1-16,-6 0-2 0,0 0-1 15,-1-8 0-15,0 2 1 0,4-7-2 16,3-9-1-16,3 1 1 0,7-8-3 15,0 4 3-15,3 2 0 0,0 3 2 0,0 3 0 16,-4 7 0-16,-1 3-1 0,-5 6-1 16,-3 1 0-16,5-1 0 0,-1 1 1 15,5 0-1-15,5 0 0 0,-5 9 0 16,4 4 0-16,-6 4 0 0,0 3-1 16,-1 2 0-16,-3 4 2 0,-1 1-2 0,-2 2 5 15,0 2-6-15,0-7 0 16,-5 1-3-16,-1-5-1 0,-1 0 1 15,-3-1 2-15,0-1-2 0,-3-3 2 16,0-3-2-16,7-6-7 0,3-3-8 0,3-3-11 16,0 0-14-16,-1 0-30 0,1 0-43 15,-2 0-74-15</inkml:trace>
  <inkml:trace contextRef="#ctx0" brushRef="#br0" timeOffset="467794.303">5996 16156 504 0,'0'0'65'15,"0"0"-18"-15,0 0-13 0,0 0-8 16,0 0-6-16,0 0-4 0,0 0-4 16,0 0-1-16,0 0-4 0,0 0-4 15,-8-54-1-15,5 52-3 0,3 2-2 16,0-1 1-16,0 1 0 0,-1 0 1 0,-1 1 1 15,-1 11-1-15,0 8 1 0,0 6 0 16,0 0-2-16,-1-1 1 0,1 2 1 16,3-2-2-16,0 0 1 0,0-1 0 15,0-1 2-15,0-4-3 0,0-3 1 16,0-1-1-16,7-1-2 0,1-2 2 16,2 3 0-16,4-3 0 0,-5-4 0 15,7-3-2-15,-2 1-4 0,5-6-4 16,4 2-11-16,-1-2-13 0,4 0-12 15,0-6-44-15,1-5-50 0,1-2-131 0</inkml:trace>
  <inkml:trace contextRef="#ctx0" brushRef="#br0" timeOffset="468024.2701">6008 16286 642 0,'0'0'29'0,"0"0"-14"0,0 0-8 16,0 0-6-16,0 0-4 0,0 0-2 16,0 0-1-16,0 0 0 0,32-92-1 15,-9 76-9-15,3 1-10 0,-3 3-23 0,2 5-36 16,-8 1-53-16,1 4-72 0</inkml:trace>
  <inkml:trace contextRef="#ctx0" brushRef="#br0" timeOffset="468218.4938">5920 16034 616 0,'0'0'48'0,"0"0"-17"0,0 0-11 15,0 0-9-15,0 0-8 0,0 0-3 16,-21-93-3-16,33 77-3 0,4 0 0 16,4 4-6-16,5 1 3 15,5 2-15-15,5 5-16 0,3 3-70 0,-1 1-114 16,-1 4-70-16</inkml:trace>
  <inkml:trace contextRef="#ctx0" brushRef="#br0" timeOffset="468673.0122">8129 16167 540 0,'0'0'54'0,"0"0"-14"15,0 0-17-15,0 0-10 0,0 0-11 16,0 0-3-16,0 0 0 0,0 0 0 16,0 0 0-16,60-61 1 0,-34 59 1 15,1 0-2-15,6 2 0 0,-1 0-3 16,0 0-6-16,3 0-6 0,-3 7-12 0,-2-2-35 15,-1 7-36-15,-6 0-60 0,-4 2-107 16</inkml:trace>
  <inkml:trace contextRef="#ctx0" brushRef="#br0" timeOffset="468856.0485">8151 16468 622 0,'0'0'39'0,"0"0"-15"16,0 0-12-16,0 0-4 0,0 0-3 16,0 0-3-16,0 0-2 0,110-46 1 15,-68 34-3-15,3 2-4 0,5 0-6 16,3 3-45-16,3-1-133 0,-3-2-120 16</inkml:trace>
  <inkml:trace contextRef="#ctx0" brushRef="#br0" timeOffset="472024.3105">11305 15434 267 0,'0'0'-7'0,"0"0"-18"16,0 0-27-16,0 0-42 0</inkml:trace>
  <inkml:trace contextRef="#ctx0" brushRef="#br0" timeOffset="472990.2992">11515 15282 462 0,'0'0'69'0,"0"0"-17"16,0 0-11-16,0 0-13 15,0 0-7-15,0 0-6 0,0 0-8 16,0 0 3-16,0 0-9 0,0 0 4 15,-8-67-4-15,8 66-1 0,-1-1 0 0,1 1-1 16,0-1-1-16,0 1-2 0,0 1 1 16,0-1 0-16,0 1 6 0,0 0-1 15,0 8 5-15,0 3-5 0,0 6 0 16,3-1-2-16,0 2 0 0,1 6 0 16,-1-2-1-16,3-1 1 0,0 1 0 15,-1 0 0-15,0 0-1 0,-1-1 0 0,0 0 0 16,1-1 1-16,-1-6-1 15,1 2 1-15,-3-5-1 0,1-1 1 16,0 3 1-16,-2-9-1 0,1 3 1 0,-2-7 0 16,0 0 0-16,0 0 4 0,0 0 0 15,1 1 1-15,-1-1 1 0,0-1-2 16,-1-12 1-16,-5-5 0 0,-1-6 0 16,1 0-4-16,2 1 2 0,-2-3-3 15,3 1 0-15,-1 1 0 0,-2 0 0 0,3-1-1 16,-1 1 2-16,1 0-2 0,0 8-5 15,2-3 5-15,-1 7-3 0,2-2 4 16,0 2 1-16,0-2-2 16,0-6 0-16,0 9-1 0,0-7 1 0,3 2-1 15,0 7 0-15,1-6 1 0,5 1-1 16,-2 2 1-16,5-3-1 0,-1 2-1 16,5 1 2-16,3 1-3 0,0 0 2 15,1 3 0-15,-4 4-1 0,0 1-1 16,1 3 0-16,-4 0 1 0,7 4 0 0,-4 7 1 15,0 3-1-15,-3 2 2 0,-1 4-1 16,-2 3 1-16,-3 1-1 0,-2 3 2 16,-5 1 3-16,0 0-4 0,0 3 6 15,-9-2-5-15,-4-2-2 0,1-1 2 16,-4-2-2-16,-2-1 0 0,-1-6 1 16,0 0 0-16,0-4-1 0,6-4 2 15,-3-3 1-15,6-1-1 0,7-3-1 16,-1-1 1-16,4-1-1 0,-2 0 0 15,-2 0 1-15,0 0-2 0,-2-3 1 0,6-6-2 16,0-5-1-16,12-4 0 0,8-6 1 16,3 2 0-16,4 2 2 0,1 4-2 15,1 0 2-15,-4 5-1 0,-5 4 1 16,-2 5 0-16,-2 0-1 0,2 2 0 16,1 2 0-16,-2 5 1 0,-1 2 1 0,0 5-2 15,-5 0 1-15,1 1-1 16,-5 5-1-16,-4-2 2 0,-3 3 0 15,0 0 0-15,-6 2-3 0,-8 1 3 16,-2 1-3-16,-6 2 3 0,-2-2-1 0,-5 2 1 16,0-4 0-16,-3-3 0 0,2-3-3 15,3-6 2-15,6-4-2 0,1-4-1 16,8-1-6-16,2-2-17 0,-6-3-42 16,7-4-82-16,1-9-152 0</inkml:trace>
  <inkml:trace contextRef="#ctx0" brushRef="#br0" timeOffset="473742.7854">12102 15252 441 0,'0'0'71'0,"0"0"-18"0,0 0-7 16,0 0-14-16,0 0-6 0,0 0-9 15,-6-79-4-15,4 72-1 0,2 2-3 16,0-1-2-16,0 0 0 0,0 6-2 0,-1-2-1 16,1 2-2-16,0-2-1 0,0 1-1 15,0 0 0-15,0-1 0 0,0 0-1 16,0 1 0-16,0 0 0 0,-3 1 0 16,3-1 1-16,0 1 0 0,0-3-1 15,0 3 1-15,0-1-1 0,0 1 1 0,0 0-1 16,0 0 1-16,0 0 0 0,0 0 1 15,0 0 1-15,0 0-1 0,0 0-1 16,0 0 0-16,0 0-1 16,0 0 1-16,0 6 1 0,0 0 0 0,0 8-1 15,4 4 6-15,-2 0-6 0,2 4 5 16,-1 1-5-16,0-1-1 0,-1-1 2 16,1 2-2-16,-2-3 0 0,2-4 1 15,0 1-1-15,1 0 0 0,-3-5 1 16,4 5 0-16,-2-7 0 0,0-1-1 0,-2 1 1 15,2-6 0-15,3 4 0 0,-3-5 0 16,4 1 0-16,0 2 0 0,3-4 1 16,6-1-1-16,-1-1-1 15,6 0 0-15,2-3-3 0,-1-3 0 0,4 0 0 16,2-2-6-16,-1-1-9 0,3 2-21 0,1-1-39 16,-4 1-74-16,1 1-144 15</inkml:trace>
  <inkml:trace contextRef="#ctx0" brushRef="#br0" timeOffset="473991.7426">12109 15311 587 0,'0'0'44'0,"0"0"-15"0,0 0-10 16,0 0-9-16,0 0-6 0,0 0-3 0,0 0 0 16,0 0-3-16,0 0-1 0,52-79 1 15,-26 70-3-15,4 1 0 0,2 1-3 16,0 3-13-16,-3 0-15 0,-2-1-35 16,-2 4-52-16,-6 0-62 0</inkml:trace>
  <inkml:trace contextRef="#ctx0" brushRef="#br0" timeOffset="474195.8905">12050 15170 563 0,'0'0'55'15,"0"0"-22"-15,0 0-15 0,0 0-11 16,0 0-5-16,0 0-3 0,0 0 0 0,27-89-2 15,-2 76-1-15,2 3-1 0,2 2-7 16,6 2-9-16,-2 1-34 0,2 4-51 16,-2 1-90-16,-1 0-78 15</inkml:trace>
  <inkml:trace contextRef="#ctx0" brushRef="#br0" timeOffset="474879.4">11452 14775 540 0,'0'0'37'16,"0"0"-5"-16,0 0-9 0,0 0-4 0,0 0-3 16,0 0-4-16,0 0-1 0,0 0-5 15,0 0-1-15,-39-79-3 0,39 70-1 16,8-3 1-16,3 2-2 0,9-3 2 16,2 6-2-16,4-1-2 0,2 4 1 15,2-1-1-15,2 2 1 0,7 1-1 0,0 2-1 16,0 0 0-16,4 0-2 0,-2 0-3 15,-2 0-5-15,-3 0-12 0,-1 0-7 16,-3 2-20-16,-6 3-15 16,-8-4-17-16,-6 2-8 0,-9-1 9 0,-3-2 24 15,0 0 24-15,0 0 22 0,0 0 12 16,0 0 6-16,0 0 12 0,0 0 13 16,-12 0 18-16,-6 0 4 0,-4 0 5 15,0-6 1-15,2-1-2 0,7 3-1 16,-1-2-4-16,6 3-10 0,4 0-4 0,-2 1-8 15,3-1-4-15,0 2-7 0,-1-2-5 16,0 1-3-16,4 2-4 0,-2-2-2 16,2 2 0-16,0 0-1 0,0-1-1 15,0 1-1-15,0-2 1 0,0 0-1 16,6 0 0-16,4-2 1 0,8 0-1 16,-7 1-1-16,5 2 1 0,1 1-1 15,-5 0-1-15,5 0 1 0,-8 0 0 16,1 1-1-16,6 4 1 0,-7-2-1 15,6 2 1-15,0 0 0 0,-1 2 0 0,4 2 0 16,-4 0 0-16,-1 2 0 0,-4 2 0 16,2 1 0-16,-3 2-1 0,-5 3 1 15,-2 2 0-15,-1 3-1 0,-6 4 0 16,-7 4 0-16,-3 3-2 0,-5 4 1 16,-4 5-6-16,-4 3-9 0,-4-1-43 15,0-3-126-15,1-5-128 0</inkml:trace>
  <inkml:trace contextRef="#ctx0" brushRef="#br0" timeOffset="475343.7972">11305 15876 648 0,'0'0'31'16,"0"0"-11"-16,0 0-7 0,0 0-6 16,0 0-2-16,0 0 1 0,101-52-1 15,-47 44-2-15,9-1-1 0,11-1-1 16,4-3-1-16,6 2 0 0,7-1 2 15,3-2-3-15,3 1 2 0,4 1-2 0,5 0 0 16,-2 2 0-16,6-1-2 0,-2 2 0 16,2 1-1-16,-4 1-3 0,-1 4-10 15,-5 0-19-15,-10 3-37 0,-12 0-74 16,-14 4-152-16</inkml:trace>
  <inkml:trace contextRef="#ctx0" brushRef="#br0" timeOffset="475734.708">11827 16087 572 0,'0'0'45'0,"0"0"-10"16,0 0-5-16,0 0-9 0,0 0-5 16,-35-78-4-16,34 75-4 0,-2-1-4 15,1 1-3-15,2 3-2 0,-1-2-1 16,-2 2 1-16,-1 12 0 0,0 8 1 0,-1 8-1 15,2 9 1-15,2 5-2 0,-1 3 0 16,2 3-2-16,0 3 1 0,0-4-1 16,2-2 2-16,4-2 4 15,1-3-5-15,4-3 2 0,1-4-6 0,1-2-9 16,-1-4-13-16,-2-11-38 0,-3-3-76 16,-4-8-159-16</inkml:trace>
  <inkml:trace contextRef="#ctx0" brushRef="#br0" timeOffset="476703.0262">12158 16184 542 0,'0'0'34'15,"0"0"-9"-15,0 0-3 0,0 0-4 16,0 0-4-16,0 0-3 0,0 0-3 0,0 0-3 16,0 0 0-16,-11-32-3 0,9 31 0 15,1 1-2-15,-1-2 1 0,1 2-1 16,-2 0-1-16,3 0 2 0,-3 0 0 16,3 0 2-16,-1 0-2 0,-1 0 1 15,1 0 0-15,-1 0 0 0,1 0 1 0,1 0 2 16,-2 0-2-16,2 0-1 0,-1 0 1 15,1 0-2-15,-2 0 1 0,2-2-1 16,-1 2-1-16,1 0-1 16,0-1 1-16,0 1 0 0,0-2 0 0,0 2 1 15,-2-3-2-15,2 3 0 0,0-1 0 16,0 1 0-16,0-2 1 0,0 2 0 16,0 0 1-16,0 0-2 0,0 0 1 15,0 0 0-15,0 0-2 0,0 0 3 16,0 2-1-16,0 12-1 0,0 5 1 0,0 6-1 15,0 0 1-15,0 3-1 0,-2 1 0 16,2-1 0-16,0 1 0 16,-2 2-2-16,2-4 2 0,0-2 0 0,0 0 0 15,0-7 3-15,0 2-2 0,0-9 5 16,0 1-5-16,0 0 1 0,0-8-3 0,0 3 2 16,0-7-1-16,0 0 2 15,0 0 0-15,0 1 0 0,0-1 0 16,0 0-5-16,2-8 6 0,2-8-6 15,-1-6 7-15,0-2 0 0,-2 0-3 0,-1 0 2 16,2-2-1-16,-2-2 0 0,0 1 1 16,0 0-1-16,0-1-1 0,-2 4 1 15,1 0 0-15,-2 7 0 0,0 0-1 16,1 7 1-16,-2-1-1 0,0 1 0 16,4 3 1-16,-1-3-1 0,1 4-2 0,0-5 1 15,0 1 0-15,1 0-1 16,10 0 2-16,-3 4-2 0,5-3 0 15,4 7 2-15,-1-1-2 0,9 3 2 16,-1 0-1-16,1 3 0 0,-1 6 0 0,-3 4 0 16,-1 3-1-16,-4 2 0 0,-2 3 0 15,-5 4 0-15,-2 0 1 0,-5 3-1 16,-2-1 1-16,0 0 0 0,-9 1 0 16,-4-4 0-16,-3-1 1 0,1-3 0 15,-2-5 0-15,4-4 0 0,3-3 1 0,3-1 0 16,4-6 0-16,0 2 0 0,3-3-1 15,-3 0 1-15,3 0 0 16,0 0-1-16,0-9 1 0,9-1 0 16,4-4-1-16,1 3-1 0,3 1 1 0,1 2 0 15,-4 2-1-15,1 1 2 0,-4 2-2 16,-2 3 1-16,4-1-1 0,-3 1 0 16,2 1 2-16,-6 4-1 0,1 4 1 15,-2 0-2-15,-5 3 1 0,0 7-1 16,-2-1 1-16,-7 4-1 0,-1 1 1 0,-4-3 5 15,-1 3-6-15,-2-2 5 0,-1 0-6 16,0-1-1-16,0-5-3 0,4-3-14 16,2-3-24-16,5-4-44 15,1-1-57-15,0-4-135 0</inkml:trace>
  <inkml:trace contextRef="#ctx0" brushRef="#br0" timeOffset="477042.7467">12583 16284 594 0,'0'0'48'15,"0"0"-13"-15,0 0-13 0,0 0-5 16,0 0-4-16,0 0-3 0,0 0-4 16,0 0-3-16,0 0-2 0,0 0-2 0,-7-55 1 15,10 55 0-15,3 5-1 16,-2 9 2-16,2 7-2 0,-5 0-1 15,-1 5 1-15,0 1 0 0,-4-1 0 16,-2 2 2-16,2-5-3 0,-2 2 1 0,5-8 4 16,-1 4-5-16,2-3 6 0,0 3-5 15,6 2 1-15,4-6-1 0,0-2 0 16,3-2 1-16,-3-8-2 0,2-1 2 16,7 1 0-16,-8-2 0 0,8-3 0 15,4 0-1-15,-2 0-2 0,6 0-2 0,-4-8-3 16,0 1-5-16,1-2-10 0,-1-2-16 15,-2 0-35-15,1-3-58 16,-5-3-78-16</inkml:trace>
  <inkml:trace contextRef="#ctx0" brushRef="#br0" timeOffset="477296.5255">12607 16427 598 0,'0'0'38'0,"0"0"-17"16,0 0-8-16,0 0-6 0,0 0-3 15,60-84 1-15,-38 68-5 0,2-1-1 16,2 3-2-16,-4-1-6 0,1 3-16 15,0 6-40-15,-6 1-79 0,1 5-153 0</inkml:trace>
  <inkml:trace contextRef="#ctx0" brushRef="#br0" timeOffset="477501.3014">12557 16229 600 0,'0'0'51'16,"0"0"-18"-16,0 0-13 0,0 0-7 0,0 0-6 16,-8-98-4-16,25 76-1 0,6 2-2 15,4 1 0-15,2 3 0 0,3-1-1 16,1 5-1-16,1 1-2 0,-1 3-3 16,0 6-13-16,2 2-35 0,-3 0-110 15,1 10-141-15</inkml:trace>
  <inkml:trace contextRef="#ctx0" brushRef="#br0" timeOffset="478338.5856">13118 16009 443 0,'0'0'73'0,"0"0"-16"0,0 0-12 16,0 0-13-16,0 0-7 15,0 0-6-15,0 0-3 0,0 0-5 0,0 0-3 16,-21-48-3-16,21 48-1 0,0 0-3 16,0-2-1-16,0 2 0 0,0 0 0 15,0 2 2-15,0 12-1 0,0 10 2 16,0 9-2-16,0 7-1 0,0 7-1 15,0 6 1-15,-2 3-2 0,1 4 1 0,-2 2-3 16,0 0-1-16,3-2 4 0,0-2-3 16,0-2 0-16,7-2-11 15,1-9-24-15,3-5-41 0,-1-6-105 0,6-6-119 16</inkml:trace>
  <inkml:trace contextRef="#ctx0" brushRef="#br0" timeOffset="494494.9233">15925 15809 251 0,'0'0'58'15,"0"0"-11"-15,0 0-6 0,0 0-7 16,0 0-3-16,0 0-3 0,0 0-3 16,0 0-5-16,0 0-3 0,0 0-5 15,-24-67 0-15,24 67-3 0,-2-1-2 16,2 1-3-16,0 0-1 0,-1 0 0 0,1 0 1 15,-3 0 0-15,0 3-1 0,0 7 0 16,0 8-1-16,0-10 0 0,2 11 0 16,1-2 3-16,0 3-4 15,1 6 4-15,5-2-6 0,0-3 0 0,0 1 1 16,2-2-2-16,-1-2 1 0,1-1 0 16,-2-2 1-16,-2-2-2 0,1-2 1 15,-2-2 0-15,2 0 1 0,-4-3 0 16,1-3 0-16,-2-3 1 0,0 0 2 15,0 0 1-15,0 0 0 0,1 0 0 0,-1-3-1 16,0-14 2-16,0-7 0 0,-6-9 3 16,0-1-1-16,-2-1-3 0,-1-2 3 15,2-1-6-15,-3 1 4 0,3 2 0 16,1 0-1-16,0 5 1 0,2 0-1 16,1 4 2-16,-1 6-3 0,2 2 0 15,1-2-2-15,1 8-1 0,0-6 0 16,0 6 1-16,0 1-1 0,0 1-1 15,7-1 1-15,2 0-1 0,2 4-1 16,8-3 0-16,2 7-2 0,1 2 1 0,6 1 0 16,1 0 0-16,1 0-1 0,2 0 0 15,1 3-2-15,2 2-4 0,0 1-6 16,-1 0-12-16,-1 2-16 0,-1 0-26 16,-4 3-31-16,-9-3-33 0,-1 3-52 15</inkml:trace>
  <inkml:trace contextRef="#ctx0" brushRef="#br0" timeOffset="494703.3663">15888 15899 539 0,'0'0'46'0,"0"0"-12"0,0 0-13 0,0 0-10 15,0 0-4-15,104-16-5 0,-68 9-6 16,1-2 4-16,1-1-7 0,1 3 0 16,0 1-8-16,3 3-23 0,-3 3-76 15,-1 0-112-15</inkml:trace>
  <inkml:trace contextRef="#ctx0" brushRef="#br0" timeOffset="495862.869">16517 15945 556 0,'0'0'48'0,"0"0"-14"0,0 0-11 16,0 0-8-16,0 0-7 0,0 0-3 16,0 0-3-16,0 0 0 0,0 0-2 15,0 0 0-15,-12-25-2 0,12 23 1 0,-1 2-1 16,1 0 1-16,0 0 2 0,-2 0-1 15,2 0 2-15,0 0-2 16,-1 0 0-16,1 0 0 0,-2 0-1 16,2 0 2-16,-1 0 0 0,1 0-1 0,0 0 0 15,-2 0 0-15,2 0-1 0,0 2 0 16,0-2 1-16,0 2-1 0,0-2 2 16,0 0 0-16,-1 1-3 0,1-1 3 15,0 0-1-15,0 2 0 0,0-2 2 16,0 0 0-16,0 0-1 0,0 0 1 0,0 0-1 15,0 1 0-15,0-1-1 0,0 0 1 16,0 0 0-16,0 0-1 0,0 0 2 16,0 0-2-16,0 0 0 15,0 0 0-15,-2 0 0 0,2-1 1 0,0-1 1 16,-2 1-2-16,2-1 1 0,-2 0 1 16,2 1-4-16,0-1 4 0,-1 0-2 15,1 1 1-15,-2 0 2 0,2-1-1 16,0 0 2-16,-1 1-2 0,1 0-2 15,0 0 1-15,0-2-2 0,0 2 0 0,0 0 0 16,-2-1-1-16,2 2 1 0,0 0 0 16,0 0 1-16,0 0 1 0,0 0-3 15,0 0 3-15,0 7-2 0,0 4 0 16,0 6 1-16,0-5-1 0,-1 6 0 16,0-1 0-16,-1 1 1 0,-1-1-1 15,2 1 1-15,-1 0-2 0,2-4-1 16,0 6 2-16,0 0 0 0,0-7 0 15,0 7 1-15,0-10-1 0,0 1-2 16,3-2 3-16,-1-4 1 0,3 1-1 0,-2-3 3 16,0 0-3-16,1 0 1 0,1-3 0 15,-1 0-1-15,5-6 2 0,1-3-1 16,-4 0 0-16,1-5 1 0,-4 5 0 16,-2-5 0-16,-1-3-1 0,0 5 0 15,0-3 1-15,-3 0-1 0,-1 5 0 0,-3-3-1 16,1 6 1-16,-1-1 0 0,-2-1 0 15,3 0 0-15,-4-2 1 0,5 5-2 16,-1-4 2-16,1 3-1 16,1 0 1-16,-2-2-2 0,5 5 1 0,-2 1 1 15,3-4 0-15,-1 3 2 0,-1-1-2 16,2 0-2-16,0 5 0 0,0-6-1 16,0 1 1-16,0-6 0 0,0 1 0 15,0 2 0-15,2-2 0 0,-1 6 1 16,-1 1-6-16,0 3 5 0,0-2-5 0,0 2 5 15,3-1 0-15,-3 0-1 0,1-1 2 16,-1 0-1-16,3 1 0 0,-3-1 0 16,0 0 0-16,1 1 0 0,-1 0 0 15,0 1 1-15,2-2 0 0,-2 0-1 16,1 1 1-16,-1 0-1 0,2-5 1 0,1 0-1 16,-2 1 0-16,2-4 0 15,-1 4 0-15,-1 0 1 0,1 2-1 16,-1-1 1-16,2-1-2 0,-2 2 0 15,6-4 1-15,-4 4-2 0,5-2 1 0,-1 2 0 16,3 0-1-16,6 1 1 0,1 2 0 16,5 0-2-16,0 0 1 0,-8 0-1 15,5 0-1-15,1 0-2 0,-1 0-6 16,3 2-10-16,-4 1-18 0,0 0-33 16,-5 0-54-16,3 5-68 0</inkml:trace>
  <inkml:trace contextRef="#ctx0" brushRef="#br0" timeOffset="496132.39">16402 16201 583 0,'0'0'44'16,"0"0"-15"-16,0 0-13 0,0 0-8 16,0 0-6-16,0 0 0 0,0 0-1 0,0 0-2 15,79-79 0-15,-46 66-3 0,2 1 0 16,2 2-3-16,-1 2-6 0,-3 2-10 16,-1 2-15-16,-3 0-23 0,-4 0-35 15,-5-1-40-15,-4 3-122 0</inkml:trace>
  <inkml:trace contextRef="#ctx0" brushRef="#br0" timeOffset="496702.9977">16485 16338 356 0,'0'0'66'16,"0"0"-15"-16,0 0-13 0,0 0-13 16,0 0-9-16,0 0-7 0,0 0-3 15,0 0-2-15,0 0-1 0,0 0 0 16,-12-2 0-16,14-1 0 0,6 1-1 0,10-6 0 15,-1 5-1-15,9-2-1 0,-1 0-1 16,-1 2-3-16,2-2-2 16,-2 3-4-16,0-2-20 0,2-1-59 15,-1 0-115-15</inkml:trace>
  <inkml:trace contextRef="#ctx0" brushRef="#br0" timeOffset="497090.7604">17186 15730 399 0,'0'0'72'0,"0"0"-13"16,0 0-16-16,0 0-12 0,0 0-12 16,0 0-6-16,0 0-4 0,0 0-3 15,0 0 1-15,-21-24-1 0,10 40-3 0,-2 6-1 16,0 6-2-16,2 4 0 0,-4 3 3 15,4 8-4-15,-5 4 2 16,3 3-5-16,-2 5-4 0,-1 0-2 16,2 3-4-16,0 1-13 0,0-7-21 0,3-2-35 15,1-7-32-15,4-8-19 0,0-11-44 16</inkml:trace>
  <inkml:trace contextRef="#ctx0" brushRef="#br0" timeOffset="497970.9292">17312 16015 530 0,'0'0'37'0,"0"0"-13"0,0 0-8 15,0 0-8-15,0 0-5 0,0 0-3 16,0 0 0-16,0 0-1 0,0 0 1 16,0 0-2-16,-24 28 1 0,22-6 0 15,2 2 0-15,0 1 0 0,0-1-1 16,0 1 1-16,0-7-1 0,0 0 2 15,0 1-2-15,0-8 0 0,0 8 1 16,0-9-1-16,0-4 3 0,0 5-1 0,0-6 0 16,0-1 0-16,0 2 1 0,0-6 0 15,0 0 3-15,0 0 0 0,0 1 2 16,0 1 1-16,0-2 2 0,0 3 1 16,0-3-1-16,0 0 0 0,0-5-2 15,0-10-1-15,0-3-1 0,0 0 2 0,2-2-2 16,-1 2 2-16,0 4-1 0,-1-7 0 15,2 8-2-15,-2-1 0 0,0-7-2 16,0 8 1-16,0-6-1 16,0 5 0-16,0 0-2 0,0 2 0 0,0-3 0 15,0 3 1-15,0-2-1 0,0 3 0 16,0 5 0-16,0 1-1 0,0 5 1 16,0-5 0-16,0 1 0 0,0-6 0 15,5 2-2-15,1 1 1 0,0 2 0 16,3 1-1-16,7-3 0 0,-2 5-1 0,3-3 2 15,0 4 1-15,0 0-2 0,1 1 0 16,-2 0 0-16,3 0-2 0,-4 1 3 16,-4 3 0-16,4 3 0 15,-5 1 2-15,-3-1-2 0,-1 5 1 0,-5 3 0 16,-1 3-2-16,-4 5 3 0,-7 1-2 16,-3-1 1-16,0-2 0 0,-1 0-1 15,1-5 2-15,4-4-1 0,4-5 1 16,0-2 1-16,3-2-1 0,0-1 0 15,-1 0 0-15,4-2 2 0,0 0-1 0,0 0-1 16,0 0 1-16,0 0-2 0,-1 0 0 16,1 0-1-16,0 0 1 0,0 0-1 15,0 0-1-15,7-4 1 0,2-2-1 16,4 0 1-16,-3 3 2 0,1 0-2 16,7 3 0-16,-8 0 0 0,6 0-1 15,-3 3 1-15,-6 6 0 0,7 4 0 16,-6 4-1-16,-4 1 2 0,-1 4-2 15,-3-1 1-15,0 0-1 0,-3 1 2 16,-4-1-2-16,-6 1 1 0,-2-5 0 0,-3 1-1 16,-1-6-1-16,-6-2-2 0,3-3-6 15,-3-1-16-15,-3-6-31 0,3-6-72 16,-2-8-158-16</inkml:trace>
  <inkml:trace contextRef="#ctx0" brushRef="#br0" timeOffset="498375.961">18207 15883 557 0,'0'0'43'16,"0"0"-6"-16,0 0-16 0,0 0-3 15,0 0-7-15,0 0-4 0,0 0-1 0,0 0-2 16,0 0 0-16,26-79-3 0,-7 69 0 16,1 2-2-16,3 2 1 0,3 2-1 15,2 1 1-15,1 2-4 0,-1 1 1 16,1 0-3-16,2 0-1 0,-5 1-8 16,2 6-23-16,-1 2-36 0,-2 1-70 15,-5 2-92-15</inkml:trace>
  <inkml:trace contextRef="#ctx0" brushRef="#br0" timeOffset="498556.1233">18025 16082 594 0,'0'0'47'0,"0"0"-14"0,0 0-13 15,0 0-6-15,0 0-7 0,0 0-3 0,0 0 0 16,0 0-4-16,0 0-1 0,116-10-3 15,-69 2-4-15,1 0-21 0,4 1-49 16,-3-3-137-16,0 3-99 16</inkml:trace>
  <inkml:trace contextRef="#ctx0" brushRef="#br0" timeOffset="511958.6367">19526 15701 253 0,'0'0'63'0,"0"0"-9"15,0 0-12-15,0 0-12 0,0 0-5 16,0 0-3-16,-7-91-2 16,11 71-4-16,0 7-1 0,1-1-5 0,1 1-3 15,-1 3-1-15,2-2-1 0,2 2-1 16,3-1-2-16,4 0-1 0,1 1-1 16,0 2-1-16,3 3 0 0,-5 1 0 15,4 3 0-15,-2 1-1 0,1 0-2 16,2 1 0-16,-6 6-1 0,1 4 1 0,-5 3 0 15,-1 4 3-15,-4 3 1 0,-2 4 1 16,-3 0-1-16,0 3 2 16,-7 1-2-16,-6-2 0 0,-4-1 0 15,-2-4 1-15,-3 1-1 0,-1-5 1 0,3-1 0 16,-2-3 1-16,8-4-1 0,5-7 4 16,6 1-1-16,3-4 4 0,-1 0 1 15,1 0 1-15,-2 0-3 0,2 0 0 16,0 0-4-16,0-5-1 0,4-6-1 15,7-1-1-15,4-3 0 0,-3 6-1 0,4 1 0 16,-7 6-1-16,2 0-2 0,8 2 2 16,-3 0 0-16,4 2 0 0,-1 6 2 15,-3 3-1-15,-2 1 1 0,-1 2 0 16,-1-1-1-16,-3 3 0 0,-4-6 4 16,0 4-3-16,-5 2 5 0,0 3-5 15,-3 4 0-15,-7-3-1 0,-8-2 1 16,-2-2 1-16,-8 0-2 0,-3-2 0 15,-5 2 0-15,1-4 0 0,0-2-1 16,4-3-1-16,9-2 0 0,3-1-2 0,9-3-3 16,3-1-14-16,2 3-33 0,5-3-36 15,0 0-44-15,5-13-41 0</inkml:trace>
  <inkml:trace contextRef="#ctx0" brushRef="#br0" timeOffset="512619.267">20090 15806 370 0,'0'0'60'0,"0"0"-18"0,0 0-9 15,0 0-9-15,0 0-8 0,0 0-3 16,0 0-4-16,0 0-6 0,0 0-2 0,0 0-2 15,-49-40 1-15,33 51-1 0,4 3 0 16,6-4 5-16,-1 4-6 0,2 4 6 16,2-2-5-16,-2 0-1 0,4 2 2 15,-1-6-2-15,2-1 0 0,0 3-1 16,0-4 1-16,0 1-1 0,0-7 1 16,0 6 1-16,0-6-1 0,0 1 2 15,2-1 2-15,-2-4-1 0,0 0 3 16,0 0-2-16,4 0-2 0,1-6 4 15,2-6-2-15,1-4 1 0,0 0 1 0,-1-2 1 16,-1 0 2-16,2-2-8 0,1 1 3 16,0-1-5-16,2 1 5 0,-1-1 1 15,1 4 0-15,0-1 0 16,-4 7 0-16,2-2 1 0,-3 5 0 0,1-2-1 16,-1 2-1-16,-1 0 0 0,3 0 0 0,-5 4-1 15,0 1 0-15,-3 2-1 16,5-1 0-16,1 1-1 0,3 0 2 15,1 0-1-15,-2 0 0 0,1 3 1 16,-3 5-1-16,4 4 0 0,-1-2 1 0,-1 5-1 16,0 5 2-16,-2-2-1 0,-2 1-1 15,0 3 5-15,-1 3-6 0,0-2 6 16,1-1-5-16,2 0 0 0,3-4 1 16,-2-2-2-16,3-1 0 0,-1-7 0 15,2 0 1-15,-2-3 2 0,4-5-1 0,6 0 0 16,1-5 1-16,2-8 0 0,-3-3 2 15,-4-5 1-15,-3-4-2 0,-3-7-4 16,-3 2 3-16,-5-6-4 16,-1 0 3-16,0-1 3 0,-9 0 1 0,-1 2 2 15,-4 3-2-15,1 4-1 0,-4 5-3 16,3 6-6-16,-1 10-7 0,-2 7-21 16,-1 5-50-16,-4 14-125 0,0 10-91 15</inkml:trace>
  <inkml:trace contextRef="#ctx0" brushRef="#br0" timeOffset="514463.0411">20864 15934 162 0,'0'0'33'16,"0"0"-7"-16,0 0-6 0,0 0-8 0,0 0-3 15,0 0-3-15,0 0 1 0,0 0-2 16,0 0 1-16,0 0-1 0,73-50-2 16,-65 45 2-16,0 0 1 0,-1-2-1 15,1 1 6-15,-4-4 1 0,0 3 1 16,-2 2 6-16,1-5-3 0,-3 4 1 0,0-1-3 16,0-3 1-16,0 5-1 15,0-1 3-15,0-3 1 0,-2 4-2 16,-1 1-1-16,2 1 0 0,1 3-1 15,0-1-3-15,0 1 0 0,0-1-2 0,-2 1-3 16,2 0-3-16,-1 0 1 0,1-4-1 16,-2 4-1-16,2-2-1 0,-1 2 2 15,1 0 2-15,0 0 0 0,-1 0 3 16,1 2-4-16,-2 11 1 0,1 0 3 16,1 6-5-16,-2 1 3 0,2-6-7 0,0 6 0 15,0-3 1-15,0-1-2 16,2 1 2-16,3-4-1 0,4 0 0 15,3-2 1-15,2 0-3 0,5-1-2 16,-2-5 0-16,5-1-5 0,3-4-2 0,0 0-11 16,2 0-20-16,2 0-21 0,1-7-18 15,-1-2-30-15,-3-2 6 0,-3-1-28 16</inkml:trace>
  <inkml:trace contextRef="#ctx0" brushRef="#br0" timeOffset="514635.8368">21092 15654 365 0,'0'0'68'0,"0"0"-10"0,0 0-21 15,0 0-17-15,0 0-6 0,0 0-8 16,0 0-4-16,0 0-7 0,0 0-4 16,-13-7-1-16,13 7-5 0,0 0-14 15,0 0-37-15,10 5-75 0,-1 2-124 16</inkml:trace>
  <inkml:trace contextRef="#ctx0" brushRef="#br0" timeOffset="515214.5844">20911 14820 342 0,'0'0'60'16,"0"0"-13"-16,0 0-5 0,0 0-5 15,0 0-6-15,0 0-7 0,0 0-9 16,0 0-5-16,0 0-4 0,0 0 0 0,-29-40-1 16,19 52 4-16,-3 6-2 0,2 5-1 15,0 4-1-15,1 2 0 0,2 3-2 16,-1 1 2-16,-1-1-4 0,1-2 0 16,2 1-1-16,0-3 2 0,-2-3-2 15,3 0 2-15,2-9-2 0,1-5 1 0,2-2 5 16,1-5-5-16,-2 1 1 0,2 1 3 15,0-6-5-15,0 0 7 16,0 0-1-16,2-10-3 0,6-6-1 16,5-8-1-16,-1-2 2 0,0-3-1 0,2-1-1 15,-4-2 0-15,3-1 1 0,-3-2-2 16,-1 0 1-16,0 1-1 0,1 2 2 16,-5 7-2-16,1 5 1 0,-1 5-2 15,-2 5 2-15,-2 6-2 0,2 1 1 16,-3 3-2-16,0-1 1 0,4 1 0 0,3 3 0 15,7 7 0-15,3 8-1 0,-1 7 1 16,1 2-2-16,2 3 2 0,0 6-3 16,1-2-2-16,1 2-7 15,0-1-20-15,-1 3-45 0,3-3-88 0,-4-1-132 16</inkml:trace>
  <inkml:trace contextRef="#ctx0" brushRef="#br0" timeOffset="516343.0437">21876 15855 399 0,'0'0'61'16,"0"0"-15"-16,0 0-12 0,0 0-13 16,0 0-1-16,0 0-9 0,0 0 1 15,0 0-3-15,0 0-1 0,0 0-2 16,-6-12 0-16,15 7-2 0,5 0-2 15,2 2 1-15,6-1-2 0,1 1-1 0,0-1 1 16,0 1-2-16,3 0 1 0,0 1-1 16,3 0-1-16,0 0-3 0,1 2-5 15,4 0-8-15,-1 0-30 16,0 4-65-16,1 1-108 0</inkml:trace>
  <inkml:trace contextRef="#ctx0" brushRef="#br0" timeOffset="516938.6859">23047 15536 396 0,'0'0'71'16,"0"0"-18"-16,0 0-14 0,0 0-9 16,0 0-8-16,0 0-4 0,-33-78-1 15,26 71-3-15,1 1-4 0,-2-1-3 16,4 5-2-16,2 0-3 0,-4 2 0 0,-5 0-1 15,-4 3 0-15,-3 8-1 0,2 2 0 16,3 6 0-16,-1 3 1 0,1 4-1 16,3 3-1-16,-2 1 0 0,5 1-2 15,0-1 2-15,2-1 0 0,2-4 1 16,1 0-1-16,2-3 0 0,0-3 0 16,0-6 0-16,4 1 1 0,2-2-1 15,-2-3 2-15,5 4-1 0,2-4 5 16,-4-3-5-16,5 1 4 0,-3-2-4 15,2-2-1-15,-1-1 2 0,3-2 0 0,3 0-1 16,-5 0 1-16,3-7 0 0,-5 2-5 16,-3-3 6-16,0 0-5 0,-4-2 4 15,-2-4 2-15,0 0-1 16,-7-4 0-16,-3 4-2 0,-3 1 0 0,-5 0 1 16,1 2 0-16,-3 0 0 0,0 2 0 0,1 0-1 15,3 3-1-15,1 1 0 16,4 2 0-16,5 1 0 0,2 1 1 15,4 1-8-15,-5 0-1 0,1 0-7 16,2 1-17-16,2 10-27 0,8-3-50 0,11 4-53 16,8-2-106-16</inkml:trace>
  <inkml:trace contextRef="#ctx0" brushRef="#br0" timeOffset="517705.9238">23238 15663 520 0,'0'0'49'0,"0"0"-16"16,0 0-8-16,0 0-4 0,0 0-2 16,0 0-7-16,0 0-3 0,0 0-4 15,0 0-2-15,-16-76-3 0,16 75-2 16,0 1 1-16,0 0-2 0,-3 0 3 16,-3 7 0-16,0 9 0 0,-2 3-1 15,1 3 1-15,1-3 0 0,0-1 0 16,2-3-2-16,0 1 0 0,2-5-1 0,1-1 3 15,1 2-2-15,0-1 2 0,0 1-1 16,0-3 0-16,7 5-2 0,-3-7 2 16,6 2 0-16,-4-4 0 0,-1-4 3 15,7-1-3-15,0 0 0 0,7-3 1 16,1-6 0-16,-3-1 0 0,-5-3 3 16,-2 1-2-16,-6-1 1 0,1-2 0 15,-2-2 0-15,-3 3-1 0,0-5 1 16,0-3-1-16,-3 4 0 0,-5-6 0 15,-1 3 0-15,-3 4 0 0,0 2 0 0,1 4 1 16,2 3-1-16,2 2-1 0,4 4 1 16,0 0-1-16,3 2 0 0,0 0-1 15,0 0-2-15,0 0 0 0,0 0 0 16,0 0 1-16,3 0 1 0,13 0-2 16,8 0 0-16,7 6-1 0,-2-2-1 15,-2 3 2-15,-2-2-3 0,-2 0 3 16,0-2 1-16,-6 1 0 0,1-3 0 15,-5 0 1-15,-2-1 1 0,1 0 1 16,-5 0 1-16,2-1 0 0,-5 0 1 0,1-3 1 16,0-2 1-16,-3 2-1 0,-1-1 0 15,3 2-1-15,-4 3 2 0,0-2-1 16,0 2 0-16,0-6-3 0,0 1 0 16,0 0-1-16,0 0 0 0,-1 5-1 15,-8 1 0-15,-1 11-1 0,-4 4 1 0,4 4 0 16,-1 4-1-16,4 0 0 0,2 4 0 15,2-3-1-15,3 0-1 0,0-1 0 16,3-3-3-16,6-1 3 16,2-3 7-16,2-2-8 0,4-5 3 0,2-2-8 15,0-2-1-15,2-6 1 0,-1 0 1 16,1-7 8-16,-2-7-1 0,-3-1 5 16,-2-3 3-16,-5-4 3 0,-2-1 2 15,-3-1-1-15,-4-2 1 0,0 1-2 16,-10-2 0-16,-1-1-1 0,-5 2-1 0,0 2-4 15,-3 4-1-15,0 4-3 0,3 5-1 16,0 6-4-16,-1 5-4 0,-2 3-14 16,-3 10-37-16,4 5-86 15,3 3-156-15</inkml:trace>
  <inkml:trace contextRef="#ctx0" brushRef="#br0" timeOffset="518190.8281">24146 15557 558 0,'0'0'52'0,"0"0"-17"15,0 0-11-15,0 0-10 16,0 0-7-16,0 0-4 0,0 0-3 0,0 0 0 16,0 0-2-16,0 0 1 0,-7 17 0 15,7 11 0-15,1 4 1 0,5 0-2 16,0 1 1-16,-2-2-1 0,3 1 2 16,-4-2 5-16,0 1-6 0,-1-3 5 15,-2-2-4-15,0-2-2 0,0-2 1 16,-8-6 0-16,-3 0 0 0,1-3-1 0,-1-4 1 15,-1-2-2-15,-3-4-3 0,-2-3-12 16,-6 0-15-16,4-10-34 0,0-2-42 16,4-6-76-16</inkml:trace>
  <inkml:trace contextRef="#ctx0" brushRef="#br0" timeOffset="518391.8448">24017 15334 471 0,'0'0'53'0,"0"0"-21"0,0 0-13 16,0 0-12-16,0 0-7 0,0 0-7 0,0 0-17 15,0 0-58-15,6-82-88 16,7 71-107-16</inkml:trace>
  <inkml:trace contextRef="#ctx0" brushRef="#br0" timeOffset="518849.9521">24035 14875 548 0,'0'0'33'0,"0"0"-8"0,0 0-12 0,0 0-4 15,0 0-3-15,0 0-3 0,-97 4-1 16,75 12 0-16,0 1 0 0,2 1-1 16,3-1 0-16,3-1-1 0,3-3 0 15,4-1 2-15,0-5-2 0,4-4 1 16,2 3 0-16,1-6 2 0,-2 0 2 0,2 0 3 15,-1 0 3-15,-1 0 0 0,2 0 2 16,-1 0-2-16,1 2-5 0,-2-2-2 16,2-2-2-16,0-9-1 15,0-6 1-15,3-5-2 0,3-2 1 0,4 1 0 16,-1-1 0-16,0 1-1 0,2 0 1 16,1 4 0-16,-2 1-1 0,1 1 0 15,-2 6 1-15,0 1-2 0,2 0 1 16,-4 5 0-16,1-2-2 0,-4 6-1 15,2 1 1-15,5 0-1 0,5 9 0 0,3 8 2 16,-3 4-2-16,1 6 0 0,-2 8 0 16,1 4-1-16,0 6-2 0,1 2 1 15,3 3-14-15,-1 2-17 0,1-1-66 16,3 3-133-16,-5-6-63 0</inkml:trace>
  <inkml:trace contextRef="#ctx0" brushRef="#br0" timeOffset="520256.0022">24467 15729 404 0,'0'0'65'16,"0"0"-16"-16,0 0-14 0,0 0-13 0,0 0-3 15,0 0-5-15,0 0-3 0,0 0-3 16,0 0-2-16,0 0-3 0,22-14-1 16,2 5-1-16,5 2 1 15,2-1-1-15,2 0-2 0,0 2-1 0,-1-2-1 16,-2 2-1-16,-2 2-4 0,-8-1-2 16,-2 2-6-16,-6 2-25 0,-1 1-38 15,-1 0-49-15,-6 0-67 0</inkml:trace>
  <inkml:trace contextRef="#ctx0" brushRef="#br0" timeOffset="520488.8703">24639 15590 425 0,'0'0'70'0,"0"0"-18"0,0 0-13 16,0 0-14-16,0 0-9 0,0 0-7 15,0 0-5-15,0 0-3 0,0 0 0 16,0 0-1-16,-43 26-1 0,34 0-1 0,1 4-1 16,0 2-4-16,1 1 0 0,1 3 0 15,4-2-14-15,2-2-23 0,0 2-41 16,9-2-59-16,3-4-109 0</inkml:trace>
  <inkml:trace contextRef="#ctx0" brushRef="#br0" timeOffset="521418.3413">25235 15476 502 0,'0'0'42'0,"0"0"-13"16,0 0-11-16,0 0-6 0,54-83-6 16,-42 77-2-16,-3 2-3 0,3 4-1 15,6 0 0-15,-1 5-2 0,3 9 0 16,-6 4 0-16,-1 5 0 0,-4 4 0 16,-5 4 0-16,-4 2 0 0,0 1 2 15,-8 2-2-15,-7-1 1 0,-5-2 0 16,-5-1 1-16,-2-3-2 0,-2-3 2 15,2-4 5-15,0 1-6 0,3-8 6 0,2-1-5 16,9-3-2-16,3-6 3 0,7-3-1 16,3-2 1-16,0 0 2 0,0 0 0 15,0 0-1-15,0 3-1 0,0-3-2 16,5-3-2-16,9-4-7 0,6-3 6 16,5 0-7-16,4 1 4 0,1 0-2 0,2 0-6 15,0 1-5-15,-2-1-7 16,-1 2-9-16,-3-3-13 0,-2 1-12 15,-1 2-1-15,-1-4 0 0,0 2 10 16,0-3 17-16,0-1 9 0,-2 0 14 0,0-2 14 16,-6 1 12-16,-1 5 10 0,-5-2 12 15,-3 5 5-15,-3 2 10 0,1-6 4 16,-3 6 1-16,0-2-3 0,0-4-9 16,0 3-10-16,0 1-7 0,-2-3-7 15,-1 6-8-15,0 0-5 0,2 0-3 0,-5 3-2 16,-5 1 0-16,-2 11-2 15,-5 3-2-15,5 3 1 0,3 1-1 16,-1 2 0-16,3 3-2 0,2-1 1 16,2 1 0-16,3-6 1 0,-1 0-2 0,2 0 1 15,0-3 2-15,3 1-4 0,4-4 5 16,-2-5-4-16,-2-4 2 0,6 2 1 16,2-5 2-16,2 0 1 0,4-5-3 15,-4-10 5-15,0 1-4 0,-4-6 6 16,0 1 1-16,-3-2 0 0,1-1 0 0,-2-1 0 15,-2-1 1-15,2 3 2 0,-2 6 2 16,0-2 1-16,0 8-3 0,-1-2-4 16,1 2-3-16,0 5-3 15,0 1-1-15,0 0 0 0,1 2 0 0,5-1 0 16,5 2 0-16,-2 0 1 0,5 7-2 16,-4 6 2-16,1 0-1 0,-3 2 0 15,-2 2 0-15,-1 0 1 0,2 0-2 16,-5-5 1-16,0 1-1 0,1 1 1 15,-1-5 2-15,3 3-1 0,-3-4 0 0,-3-5 0 16,1 1 1-16,2-4 1 0,-1 0 0 16,6 0 1-16,2-3-1 0,-2-9-1 15,3-5 0-15,-4-4 0 0,-4-3 1 16,0-3-1-16,-4-1 2 0,-1-1 0 16,-3 1-2-16,-8 0 0 0,-5 4 0 15,-5 1-4-15,-3 3 0 0,-4 5-1 16,3 6-5-16,-3 8-12 0,2 1-44 15,4 4-99-15,-2 8-131 0</inkml:trace>
  <inkml:trace contextRef="#ctx0" brushRef="#br0" timeOffset="521844.3454">26279 15465 632 0,'0'0'34'16,"0"0"-11"-16,0 0-9 0,0 0-6 15,0 0-6-15,0 0-3 0,0 0-1 16,0 0 0-16,0 0 0 0,0 0 2 0,-3-14-1 15,3 33-1-15,3 9 1 0,-3-1-1 16,0 0 2-16,0 1-1 0,-3-3 1 16,-1 0-1-16,-1-8 0 0,1-1 0 15,3-7 1-15,-1-4 0 0,1 1 0 16,1-6 0-16,-2 0 1 0,2 0 1 16,0 0 0-16,0 0 1 0,6-2-1 15,6-7 1-15,3-9-2 0,2-3 2 16,1-2-2-16,0-3 1 0,0-1-2 15,1 0-1-15,0 1 0 0,-2 3 1 0,1 2-2 16,-1 4-2-16,-5 7-3 0,1 0-7 16,-6 6-13-16,-3 3-19 0,4 1-26 15,-5 0-40-15,3 4-32 0,0 5-74 16</inkml:trace>
  <inkml:trace contextRef="#ctx0" brushRef="#br0" timeOffset="522043.3299">26275 15716 536 0,'0'0'67'15,"0"0"-23"-15,0 0-17 0,0 0-13 16,0 0-4-16,0 0-5 0,0 0 0 16,0 0-3-16,0 0-1 0,0 0-1 15,46 11-1-15,-19-7 1 0,0 2-4 0,2 2 1 16,-1 1-3-16,1-1-2 0,-1 2-16 15,-1-2-28-15,-7 0-73 16,1-2-124-16</inkml:trace>
  <inkml:trace contextRef="#ctx0" brushRef="#br0" timeOffset="522554.6229">26313 14737 529 0,'0'0'52'15,"0"0"-15"-15,0 0-11 0,0 0-6 16,0 0-8-16,0 0-4 0,0 0-5 15,0 0-4-15,0 0-2 0,-25-42 2 0,15 51-1 16,-3 7 2-16,-3 11 1 0,0 1-2 16,-1 2 1-16,2 1-1 0,-1-3 0 15,3-3 0-15,4-8 1 0,1-2 0 16,3-4 1-16,3-7 0 0,0 1-1 16,2-5 1-16,-1 0 2 0,1 0 1 15,0 0-1-15,0 0 0 0,0-8-3 16,5-7 2-16,6-8 1 0,0-1-1 15,1 0-1-15,-1 1 1 0,1-1-2 16,-2 2 2-16,0 2 2 0,-3 7-1 0,1-1-1 16,-4 5 0-16,0 0-4 0,2 0 3 15,-5 5-1-15,2 0 0 0,-3 4-1 16,0-1-3-16,0 1-2 0,2 0 2 16,3 0 1-16,7 1 1 0,4 8 2 15,3 6-1-15,0 4 0 0,-1 2 1 16,0 3 0-16,-2 4-3 0,-2 0 1 0,2 4-2 15,-3 2-3-15,0 1-14 0,0 0-24 16,-1 0-65-16,2 1-124 16</inkml:trace>
  <inkml:trace contextRef="#ctx0" brushRef="#br0" timeOffset="522792.2749">27074 15463 644 0,'0'0'16'0,"0"0"-4"16,0 0-5-16,0 0-5 0,0 0-5 15,0 0-17-15,0 0-79 0,-79-53-201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5:17:11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14439 4617 390 0,'0'0'39'0,"0"0"-16"0,0 0-5 16,0 0-1-16,0 0-6 0,0 0-3 15,0 0-3-15,-31-88 0 0,30 82-2 0,1 1 6 16,0 5-1-16,-2-1 0 0,2 1-1 16,0-1-5-16,-1-1-7 0,1 1-1 15,-2-1 0-15,2 1-1 0,-1 1 6 16,1 0 1-16,-2 0 3 0,0 0-2 16,0 6 3-16,1 9-5 0,1 4 2 0,0-1-2 15,0 7 1-15,0-4 1 0,0 0-1 16,1 2 2-16,1-1-2 15,0 0 0-15,0 1 0 0,-1-5-1 16,1-1 1-16,-2-5 1 0,1 0 0 0,-1 1-1 16,0-8 0-16,2 0 1 0,-2-5 1 15,0 0 4-15,0 0 7 0,0 2 5 16,1-1 4-16,-1-1-3 0,0 0-6 16,2 0-6-16,-2-3-3 0,0-12 0 15,0-7 1-15,-2-8-2 0,-1 1 1 0,0 0-3 16,0-1 2-16,1 0-1 0,0-4-4 15,2 2 3-15,0 1-3 16,6 2 2-16,0 1 0 0,1 4-2 16,3-1 1-16,3 5-3 0,-1 2 2 0,2 1-2 15,-4 8-1-15,2 0-1 0,2 4-1 16,4 1-1-16,6 3 3 0,2 1-1 16,3 3 0-16,-1 8 1 0,-2 3-3 15,-4 7 3-15,-4 2-6 0,-5 4 1 16,-4 4 6-16,-9 3-1 0,0 4 10 0,-10-3-2 15,-5 0 0-15,-3-5 2 0,-4-4 0 16,-3-5 3-16,1-4 0 16,-1-5 3-16,2-4-1 0,0-3 1 15,-3-3-1-15,-3-2-1 0,0-2-1 0,0-5 1 16,5-3-1-16,2-2-1 0,3-1-2 16,7 3-1-16,2-1-1 0,6 4-1 15,1 2-1-15,3 1-1 0,0 4-3 16,0-5 1-16,0 2-1 0,10 0 1 15,9 0 1-15,5 3 1 0,8 4-1 0,0 8 1 16,-2 2-2-16,-1 3 0 0,-1 1 0 16,1 3 0-16,-1 2 1 0,0 1 1 15,3 2 0-15,-1 2 1 0,-1-1-2 16,3 0-1-16,-2 1-9 0,1-2-3 16,-1-1-12-16,0-4-16 0,-2-3-31 0,-1-2-57 15,-8-7-76-15</inkml:trace>
  <inkml:trace contextRef="#ctx0" brushRef="#br0" timeOffset="1179.817">14203 4034 414 0,'0'0'46'0,"0"0"-18"0,0 0-13 15,0 0-8-15,0 0-7 0,0 0-3 0,0 0 5 16,0 0 0-16,0 0 0 0,0-4-3 15,6 3-1-15,7-1 1 0,-9 2 1 16,9 0 3-16,0-2-1 16,-9 2 0-16,7-1-1 0,-7 1 4 0,10-3-2 15,5-2 0-15,3 1 0 0,8-6-1 16,4 1 0-16,2 0-1 0,4-3-1 16,-2 2-4-16,-2 2 0 0,-3 3-2 15,-5 2-4-15,-8 0 1 0,-3 3-2 16,-1 0-4-16,-3 0 0 0,4 0-1 0,-6 3-5 15,-7-3 0-15,2 2-4 0,-6-2 4 16,0 0 6-16,0 0 13 0,2 0 9 16,0 1 1-16,-1-1 0 15,1 0-4-15,-1 0-4 0,1 0-1 0,-2 0-1 16,1 0 1-16,-1-4 0 0,0-1-2 16,-1-4-1-16,-4 2 0 0,2 2 2 15,-5-1 1-15,7 3 1 0,-2 0 0 16,0 0 1-16,3 3 2 0,-2-2 2 15,2 2 4-15,-1 0 2 0,-1-1 1 0,1-1 0 16,-4-1-2-16,1-1-1 0,-1 1 1 16,-3-2 4-16,5 2-1 0,-4-1 1 15,0-3-6-15,-2 3 5 0,3 0-2 16,2 0 3-16,-3 0 1 0,2 2-2 16,0-1-1-16,2 2-1 0,3 1-2 15,-3-2-1-15,3 2-2 0,0 0-2 16,-1-1-3-16,-1 1-2 0,1-2-1 15,1 2-1-15,0 0 3 0,0 0 1 16,0 0 2-16,8 5-4 0,10 4 6 0,3 4-4 16,3-1 5-16,2 1-3 0,0-1-3 15,1 0-2-15,-3 0 1 0,-3 0-3 16,2 1 3-16,-3-3-1 0,-8-1-2 16,-1 0 0-16,-5-2-1 0,0 0-1 15,-2 1 4-15,-4-1 3 0,0 7 2 0,-6 0 3 16,-8 2-2-16,-3 1-1 0,-5-2-1 15,-2-1-3-15,-1-1-7 16,0 1-16-16,1-2-43 0,8-4-80 16,3-1-129-16</inkml:trace>
  <inkml:trace contextRef="#ctx0" brushRef="#br0" timeOffset="1544.4913">15798 4619 668 0,'0'0'19'0,"0"0"-3"0,0 0-6 0,0 0-5 15,0 0-4-15,0 0-4 0,0 0-1 16,0 0 0-16,0 0 0 0,0 0 3 16,36-35-2-16,-1 27 2 0,4 0-1 0,1 1 1 15,1-1-2-15,1 3-5 16,-3-2-7-16,-5 4-12 0,-2 0-13 15,-3 3-19-15,-9 0-32 0,-2 0-27 16,-8 6-24-16,-6 6-51 0</inkml:trace>
  <inkml:trace contextRef="#ctx0" brushRef="#br0" timeOffset="1717.2956">15743 4887 455 0,'0'0'69'0,"0"0"-20"0,0 0-20 16,0 0-10-16,0 0-6 0,0 0-4 0,0 0-4 16,0 0-2-16,0 0-3 0,94-7-4 15,-51 0-10-15,7-2-40 0,6 0-103 16,8 1-140-16</inkml:trace>
  <inkml:trace contextRef="#ctx0" brushRef="#br0" timeOffset="5135.232">17234 4434 486 0,'0'0'36'0,"0"0"-8"15,0 0-9-15,0 0-8 0,0 0-4 16,0 0-4-16,0 0-3 0,0 0-1 16,0 0-2-16,-2-16-2 0,2 15-2 15,0 1-4-15,0-1 1 0,0 1-2 16,0 0-1-16,0 0 2 0,0 0 4 15,0 0 2-15,0 0 6 0,-2 0-1 16,2 5 3-16,-3 8 3 0,1-1 3 16,2 1 0-16,-1 7 1 0,1-1-6 0,0-1 2 15,0-2-5-15,1-5 0 0,2-1 0 16,-1 3-1-16,2-4 1 0,-3 1 0 16,1-5-1-16,-1 0 0 0,-1-2 0 15,2 1 1-15,-1 1-1 0,-1-1 2 16,0-4-2-16,0 0 1 0,0 0 1 0,0 2 2 15,3-1 1-15,-3 1 0 16,0-2 4-16,1 1-2 0,-1-1 0 16,0 2 2-16,0-2-3 0,2 0-1 15,-2 1-1-15,0-1-2 0,0 0-2 0,0 0 0 16,0 0-2-16,1 0 2 0,-1-1-1 16,0-5 1-16,0-2 3 0,0 2-3 15,0 2 0-15,0-4 0 0,0 2 0 16,0 0 0-16,0-1 1 0,0 2-1 0,0 0 0 15,0-1-3-15,0 2 3 0,0 4-4 16,0-7 3-16,0 1 2 0,0 0-1 16,0 2 0-16,0-4 3 15,0 2-3-15,0 0 1 0,-1-6 1 16,1 5-2-16,0 2 0 0,0 0 2 0,0 5 1 16,-2-2-1-16,2 2 0 0,0-1 0 15,0-1 0-15,-1-3 1 0,-2-2 0 16,3 3 0-16,0-1 0 0,0 5-1 15,-3-6 0-15,2 1-1 0,-1 1 0 16,-3-7 1-16,3 6-2 0,-1-6-2 0,-1-6 4 16,1 7-5-16,0-9 1 0,0-1 0 15,2 1 1-15,-1-1 0 0,2 1 3 16,0-1 0-16,0 1-1 0,0-1-1 16,0 2 0-16,0 6 0 0,0 1 1 15,0-2-1-15,0 6 0 0,0 4 0 0,0 3 0 16,0-2-1-16,0 2-1 15,0-2-1-15,0 1-1 0,0-3 1 16,9-3 1-16,5 1 1 0,4-2 1 16,2 4-1-16,0 1 0 0,2 2 0 0,3-1 0 15,-1 0 1-15,2-1-2 0,0 1 1 16,2 0-1-16,-1 1-1 0,2-1 1 16,-1 0-3-16,-4 2-4 0,-6 0-14 15,0 0-24-15,-1 0-40 0,-6 2-47 16,-1 0-66-16</inkml:trace>
  <inkml:trace contextRef="#ctx0" brushRef="#br0" timeOffset="5376.0924">17153 4478 551 0,'0'0'43'0,"0"0"-16"0,0 0-12 16,0 0-8-16,0 0-4 0,0 0-2 15,0 0-4-15,0 0-1 16,0 0-3-16,88 3 1 0,-56-3 0 0,4 0 0 16,5 0-6-16,6 0-23 0,5-3-38 15,-2-2-55-15,0 2-83 0</inkml:trace>
  <inkml:trace contextRef="#ctx0" brushRef="#br0" timeOffset="5858.787">17883 4663 540 0,'0'0'31'0,"0"0"-11"0,0 0-8 16,0 0-4-16,0 0-4 0,0 0 1 15,0 0 0-15,0 0 1 0,0 0 0 16,0 0-1-16,4-79-1 0,-8 70 1 0,1 0-3 15,-4-1-1-15,3 2-3 16,-4 0 2-16,3 0-2 0,-5 1 4 16,2 0 0-16,-2 3 0 0,1 1-2 15,-2 2 0-15,1-1-3 0,-2 2 0 0,-4 0 3 16,3 8-4-16,-1-1 5 0,5 4-4 16,0 1 0-16,1 3 1 0,1 5 0 15,-1-1 2-15,4 4 1 0,2 1 1 16,1-1-1-16,1 0-1 0,1 0-1 15,5-2 0-15,5-1 0 0,3-3 1 0,0-2 0 16,7-2 0-16,-2-6 0 16,4-2 0-16,0-3 1 0,1-2-1 0,0 0-2 15,2-3-1-15,-2-4-4 16,-2-2-5-16,-3-1-11 0,-8 4-17 0,-2 2-44 16,-5 2-70-16,-4 2-121 0</inkml:trace>
  <inkml:trace contextRef="#ctx0" brushRef="#br0" timeOffset="6698.9608">18760 4508 473 0,'0'0'60'0,"0"0"-20"0,0 0-7 16,0 0-11-16,0 0-2 0,0 0-5 16,0 0-6-16,0 0-4 0,0 0-4 15,-9-6-1-15,9 4-1 0,0 2 1 16,0-2 0-16,11-3 0 0,10 0 1 0,6-2-1 15,5 0 0-15,1 0-1 0,3 1-2 16,1 0-5-16,-3 0-7 16,2 1-15-16,-1 0-15 0,-5 1-30 15,1 3-48-15,-11-1-47 0</inkml:trace>
  <inkml:trace contextRef="#ctx0" brushRef="#br0" timeOffset="6968.3017">18923 4326 539 0,'0'0'50'0,"0"0"-16"0,0 0-9 16,0 0-7-16,0 0-10 0,0 0-3 15,0 0-3-15,0 0-2 0,0 0 0 16,0 0 0-16,-3 23 0 0,5 4 2 15,3 2-3-15,-1 1 1 0,1 2-3 16,-1 0-2-16,1 1 6 0,1-1-4 0,0 0 3 16,0-3-11-16,2-5-5 0,0-3-10 15,2-2-26-15,3-4-36 0,-1-5-69 16,5 1-123-16</inkml:trace>
  <inkml:trace contextRef="#ctx0" brushRef="#br0" timeOffset="7538.6025">19853 4303 693 0,'0'0'27'0,"0"0"-3"0,0 0-8 16,0 0-3-16,0 0-5 0,0 0-5 15,0 0-4-15,0 0-3 0,0 0-2 0,0 0-1 16,-22-47 2-16,22 48 1 0,0 13 3 16,0 7 1-16,0 6-1 0,0 0 0 15,1-2 0-15,2 0-1 0,-1-9-1 16,1 1 0-16,-2-7 1 0,-1-5 0 15,2 6 1-15,-1-7 1 0,-1 1-1 0,2 1 1 16,-2-6 0-16,0 0 2 0,0 0 0 16,0 1 2-16,1 1 2 0,-1-2 0 15,0 1-3-15,0-1 0 0,0-1-2 16,0-13-1-16,0-7-1 0,-1-5 2 16,-2-1-2-16,0-2 2 0,0-1-1 15,0-2 1-15,1 0-1 0,1-1 0 16,0 2 0-16,-2 2 2 0,1 8-2 15,2 2 1-15,-1 4-1 0,1 3 1 16,-2-3-2-16,2 8 2 0,-1-5-2 0,1 6 0 16,0 0 0-16,0-1-1 0,0 7 0 15,0-1-1-15,0 1-1 0,0-2 0 16,0-1 0-16,3 1 2 0,7-1-1 16,7-1-2-16,-1 4-1 0,9 0-1 15,-2 0 0-15,4 0-3 0,0 0-3 16,1 5 1-16,3-1-7 0,-1 2-8 15,1 1-17-15,-4-2-38 0,0 2-48 16,-8-1-82-16</inkml:trace>
  <inkml:trace contextRef="#ctx0" brushRef="#br0" timeOffset="7759.6573">19727 4449 450 0,'0'0'22'0,"0"0"-11"16,0 0-6-16,92-26-5 0,-57 21-2 16,4 3-4-16,2-2-6 0,0 3-6 15,-1-1-12-15,-3 1-26 0,1 1-35 16,-1 0-39-16</inkml:trace>
  <inkml:trace contextRef="#ctx0" brushRef="#br0" timeOffset="8378.7839">20308 4479 660 0,'0'0'33'0,"0"0"-11"16,0 0-7-16,0 0-5 0,0 0-5 16,0 0-3-16,0 0-2 0,0 0-4 15,0 0 1-15,-22-11-1 0,19 19 2 16,1 7 6-16,-4 7-4 0,3-1 4 15,2-5-6-15,1 2 1 0,0-5-1 16,0 1 0-16,0 5 0 0,0-6-1 16,0-3 2-16,0 1-2 0,1-5 0 0,1-2-3 15,-1 2-1-15,-1-6-3 0,0 0 3 16,0 0-2-16,2 2 3 0,-2-1 3 16,1 1 2-16,-1-1 2 0,3-1-1 15,-3 2-1-15,1-2 0 0,2 0 1 16,1-11 2-16,-1 0-1 0,0-5 1 15,0-4 0-15,-1 1 0 0,-1-8-4 16,1 4 3-16,-2 4-3 0,0 3 4 16,1 4 1-16,-1-1 0 0,0 1 1 15,0 6 0-15,1-6-1 0,1 6-1 0,-2 0-1 16,3-3-2-16,-1 4 0 0,0 0-1 16,4-1-1-16,-2 5 0 0,6 0-1 15,9 1 2-15,1 0-1 0,5 5-1 16,-2 6-1-16,-1 3 0 0,-3 3 1 15,-1 2 1-15,-1 2 3 0,-2 2-3 0,-3 3 3 16,-4 0-2-16,-3-1 1 0,-5 0 0 16,-2-1 0-16,-11 1 2 0,-4-3-1 15,-6-1 0-15,-2-5 1 16,-4-3 0-16,1-2 0 0,-6-4 2 0,1-2-3 16,-2-2-3-16,3-3-10 0,8 0-37 15,5 0-130-15,6-5-122 0</inkml:trace>
  <inkml:trace contextRef="#ctx0" brushRef="#br0" timeOffset="9119.1717">19634 3690 530 0,'0'0'34'0,"0"0"-10"0,0 0-12 16,0 0-5-16,0 0-5 0,0 0-2 16,0 0 1-16,0 0-1 0,0 0 2 15,0 0 0-15,104-31-2 0,-73 27 0 16,1-2-1-16,1 1-1 0,0 0 0 15,1 1-3-15,0 0 3 0,4-1 0 0,-2 0 1 16,-1 0-1-16,-4 0-3 0,-8 2-1 16,-4 0-3-16,-6 1 1 0,-8 0-2 15,0 2 1-15,-5 0-1 16,0-1-2-16,0 1-11 0,0 0-1 0,2-1-6 16,-2-2-2-16,-4-4 10 0,-7 0 4 15,0-1 14-15,1 1 11 0,4 1 5 16,-3 1 1-16,2 0 4 0,4 3 0 15,0-1 2-15,-1 1 1 0,1 1 1 16,-1-3 1-16,0 3 2 0,4 1 1 0,-2-1-1 16,2 1-1-16,-1-2-3 0,-1 1-2 15,1-1-2-15,-1 2-6 0,2-2-5 16,-1 2-3-16,1-2-2 0,-2 2 0 16,2-1 0-16,0 1-1 0,0-1 0 15,0 1 1-15,2 0 1 0,12 0 0 16,5 4 0-16,6 4 1 0,-4 0-2 15,0 1 0-15,-1 2-2 0,1-1 2 16,-2 2-1-16,1 1 0 0,-2 2-1 16,-4-3 0-16,-5-1-3 0,-2 1 2 0,-6 4-1 15,-1 2 3-15,-8 3 1 0,-7-1-1 16,-5 0-2-16,-4-3 1 0,-4 0-8 16,-5 1-9-16,-7-2-42 0,-6 1-94 15,-7-2-137-15</inkml:trace>
  <inkml:trace contextRef="#ctx0" brushRef="#br0" timeOffset="9875.5149">17039 3678 561 0,'0'0'55'0,"0"0"-17"0,0 0-11 15,0 0-9-15,0 0-8 0,0 0-6 0,0 0-5 16,0 0 0-16,0 0-1 15,0 0 1-15,33-17 2 0,-1 11-2 16,4 1-2-16,1 3 2 0,4-2-1 16,0 1 1-16,2-1-1 0,-1 1 0 0,-3-3-2 15,4-1-2-15,-5 2-1 0,-3-3-4 16,-2-1 0-16,-4 1-4 0,-3-1-1 16,-8 1 1-16,-4 1 3 15,-7 2 3-15,-4 2 0 0,-2-7 0 0,-1-1-1 16,0-4 3-16,-6-3 5 0,1 7 2 0,-6 1 2 15,5 1 0-15,-3 3 2 16,0 1 2-16,4 2 1 0,1 1 1 16,0-1 1-16,-2 2 1 0,2-1 1 15,1 0 1-15,3 2 3 0,-2-1-2 0,2 1 2 16,0 0-4-16,-1-1-3 0,1 1-2 16,-2 0-3-16,2-3-2 0,0 3-2 15,0 0 1-15,0 0 0 0,0 0 2 16,8 0 0-16,5 9 0 0,3 0-2 15,2 0 1-15,-2 3-2 0,3-1 1 0,-3 4-1 16,1 2 1-16,-2 1-1 0,-1 5 1 16,-3 1-1-16,-2 0 2 15,-3 0-1-15,-3 1 0 0,-3-3 0 16,0 1 0-16,-4-2-2 0,-6 0 0 0,-5-1-1 16,-3 2-7-16,-4-4-10 0,-6 0-55 15,-4-3-145-15,2-1-86 0</inkml:trace>
  <inkml:trace contextRef="#ctx0" brushRef="#br0" timeOffset="10815.0888">21370 4531 525 0,'0'0'49'0,"0"0"-10"0,0 0-11 0,0 0-11 16,0 0-6-16,0 0-6 0,0 0-4 16,0 0-2-16,0 0-1 0,28-8-3 15,-4 1 2-15,-2 1-3 0,2-1 3 16,1 2-2-16,-9 1-1 0,2 3 1 15,1-2-1-15,-1 1 0 0,6-1-2 0,-1 2-13 16,-2-2-15-16,-4 1-31 0,-1 1-42 16,-3 1-38-16,-8 0-58 0</inkml:trace>
  <inkml:trace contextRef="#ctx0" brushRef="#br0" timeOffset="11080.2353">21526 4384 465 0,'0'0'70'0,"0"0"-20"15,0 0-17-15,0 0-11 0,0 0-8 16,0 0-5-16,0 0-4 0,0 0-3 16,0 0 0-16,0 0 2 0,-5-15 1 15,4 31 2-15,1 4-4 0,0 6 0 16,0-2 1-16,0 2-3 0,0-1 1 15,1 0-4-15,2-1-1 0,2-3 0 16,-1 1 0-16,2-3 0 0,2 1-2 16,0-2-2-16,-1-1-12 0,0-4-15 0,-1-5-33 15,0 1-65-15,-2-4-115 0</inkml:trace>
  <inkml:trace contextRef="#ctx0" brushRef="#br0" timeOffset="12270.7105">22534 4256 215 0,'0'0'72'0,"0"0"-7"16,0 0-4-16,0 0-11 0,0 0-6 15,0 0-9-15,0 0-4 0,0 0-8 16,0 0-3-16,-15-17-5 0,15 15-5 0,0 2-3 15,0-1-4-15,0 1-3 16,0-1 0-16,0-4-1 0,10-1-1 16,8-1 1-16,6-4 0 0,4 1 0 15,2 3 1-15,0 2-1 0,1-2 0 0,-1 1 0 16,2-1 0-16,0 2 0 0,1-1 0 16,0-1-3-16,-1 3-6 0,-1 1-7 15,-10 1-13-15,0 2-19 0,-1 0-22 16,-7 0-38-16,4 0-34 0,-7 0-49 15</inkml:trace>
  <inkml:trace contextRef="#ctx0" brushRef="#br0" timeOffset="12532.066">22758 4175 516 0,'0'0'57'0,"0"0"-13"16,0 0-11-16,0 0-10 0,0 0-9 0,0 0-4 16,0 0-5-16,0 0-3 0,0 0 0 15,0 0-2-15,-6 12 2 0,6 4-1 16,0 5 1-16,0 8-2 16,3 0 1-16,0 0-1 0,0 1 0 0,0 0-3 15,0 1-1-15,0-1-2 0,1-1 0 16,1 0-7-16,1-2-14 0,-1-7-27 15,1-2-73-15,-2-6-140 0</inkml:trace>
  <inkml:trace contextRef="#ctx0" brushRef="#br0" timeOffset="15369.9209">23132 4600 514 0,'0'0'45'16,"0"0"-10"-16,0 0-10 0,0 0-3 0,0 0-12 15,0 0 2-15,0 0-4 0,0 0-3 16,0 0 3-16,0 0-3 0,-5-37-1 16,5 35 0-16,0 1-1 0,0-1 0 15,0 0-1-15,0 1 1 0,0-1 1 16,0 1-1-16,0-1 1 0,0 1-2 0,0 0-1 15,0-1-1-15,-2 1 0 0,2 1-1 16,0-2 0-16,0 2 0 16,0 0 1-16,0 0 0 0,-1 3 1 15,1 11-1-15,0 6 0 0,0-2 0 0,0 1-1 16,0 1 1-16,0-2 1 0,0 7-1 16,0-3 0-16,0-8 0 0,3 2-3 15,0 0 3-15,-1-4 0 0,3 3 0 16,-2-4 0-16,0-4 0 0,1 2 0 15,0-1 0-15,2 0-1 0,1-2 1 0,5 1 0 16,-4-2 0-16,6 1 0 0,-3-3-1 16,1-3 0-16,6 0 0 15,1 0-1-15,9-4 1 0,-2-5-5 16,1 2-4-16,-2 0-6 0,-2-2-13 0,0 2-7 16,-3 0-18-16,-5 3-32 0,1 0-37 15,-8 3-82-15</inkml:trace>
  <inkml:trace contextRef="#ctx0" brushRef="#br0" timeOffset="15660.182">23061 4766 519 0,'0'0'49'0,"0"0"-18"0,0 0-11 16,0 0-10-16,0 0-4 0,0 0-4 0,26-85-1 15,-8 73-2-15,4 0 1 0,2 2-2 16,4-3-1-16,-2 2-2 0,0 4-2 16,-7 1-2-16,-8 1-5 0,1 3-6 15,-8 1-13-15,0-1-18 0,2 2-17 16,-6 0-17-16,0-1-9 0,0 1 9 0,-1 0 5 15,-12 0 25-15,-6 0 29 0</inkml:trace>
  <inkml:trace contextRef="#ctx0" brushRef="#br0" timeOffset="15815.0622">23169 4595 3 0,'0'0'31'0,"0"0"26"15,0 0 10-15,0 0 14 0,0 0 3 0,0 0-15 16,0 0-13-16,0 0-12 0,0 0-13 16,0 0-11-16,-62-57-9 0,64 40-9 15,8-4 0-15,2 5-4 0,5 0 4 16,-1 3-1-16,6 2 1 0,-1 2-4 15,4 2 0-15,1 3-2 0,0 1-3 0,2 3-3 16,-2 0-9-16,1 3-21 0,2 8-53 16,-4 4-52-16,-1 3-89 15</inkml:trace>
  <inkml:trace contextRef="#ctx0" brushRef="#br0" timeOffset="16166.7001">23740 4510 675 0,'0'0'35'16,"0"0"-10"-16,0 0-8 0,0 0-8 15,0 0-6-15,0 0-4 0,0 0-2 16,0 0 0-16,0 0 1 0,0 0 6 16,-45 31-6-16,30-2 5 0,0 6-4 0,-1 2-2 15,-2 3 1-15,2 5-2 0,1 2 1 16,-2 3-1-16,2 1 4 0,0 1-4 16,-1-5 1-16,3-7-2 0,2-6 2 15,2-5-1-15,3-11 0 0,3-7-5 16,3-7-8-16,0-4-5 0,0 0-6 0,0 0-8 15,0 7-30-15,3-3-65 16,8-1-137-16</inkml:trace>
  <inkml:trace contextRef="#ctx0" brushRef="#br0" timeOffset="17118.4322">23890 4793 634 0,'0'0'39'0,"0"0"-12"0,0 0-10 15,0 0-7-15,0 0-5 0,0 0-5 16,0 0-2-16,0 0-2 0,0 0-2 15,-6-13-2-15,6 13-3 0,0 0 1 16,0 0 2-16,-2 0 3 0,-1 9 4 16,0 6 4-16,-2 8-2 0,1-1 2 0,-2 2-2 15,2-4 0-15,1-3-1 0,0-2 0 16,2-3 0-16,-2-1 0 0,1 1 1 16,1-6-1-16,0 5-1 0,1-6 0 15,0 0-1-15,0 1 1 0,0-6 0 16,-2 0 2-16,2 0 2 0,0 2 2 15,0 0 1-15,0-2-1 0,0 1 2 16,0-1-3-16,0 0-1 0,0-1 1 0,0-11-1 16,3-7 1-16,0-2-3 15,0 0 1-15,2 1 1 0,-3 5-1 0,1-3 2 16,-2 1-1-16,1 5 1 0,-1-6-1 16,1 7 0-16,-1 0-1 0,0-7-1 15,1 6-1-15,1-6 0 0,0 0-2 16,-2 6 1-16,4-7-1 0,-1 9 0 15,0-1 0-15,0 1 0 0,1 0 0 0,1 3-1 16,1-1 0-16,1 2-1 0,1 1-1 16,1 2 1-16,-5 2-2 15,8-1 0-15,-7 2-2 0,5 0 0 0,5 3 1 16,-4 5 1-16,3 3 2 0,-6-2 1 16,-3 3 2-16,-2-2-2 0,-1 3 0 15,-3 3-1-15,0-3-2 0,0 3 4 16,0-7 2-16,-4 0 1 0,0 1 0 15,2-7 0-15,1 2 1 0,1-5 1 16,0 0-1-16,0 0 0 0,0 0 2 0,0 0-2 16,-2 1-1-16,2-1 0 0,-1 1-1 15,1-1-3-15,0 1-3 0,0-1-3 16,0 2 1-16,0-2 3 0,0 5 3 16,0-2 1-16,9 3 0 0,5 3 0 15,-1 0 1-15,4 4-1 0,-2-1-1 16,-1 0 0-16,-4 1 0 0,-1 2 1 15,-2-3 1-15,-3 2 0 0,-4 3 1 16,0 0 1-16,-6 4 1 0,-6-1-2 16,-4-2 1-16,-7-4 0 0,-3 1 0 0,-3-3 1 15,0-3 1-15,0-2-2 0,10-2 0 16,-3-3 1-16,4-2-1 0,4 0-2 16,-1-7-11-16,3-3-43 0,9-5-84 15,2-4-161-15</inkml:trace>
  <inkml:trace contextRef="#ctx0" brushRef="#br0" timeOffset="17327.348">24294 4937 693 0,'0'0'16'16,"0"0"-9"-16,0 0-8 0,0 0-5 16,0 0-14-16,0 0-35 15,0 0-112-15,0 0-145 0</inkml:trace>
  <inkml:trace contextRef="#ctx0" brushRef="#br0" timeOffset="18231.0626">22440 3646 548 0,'0'0'52'0,"0"0"-17"0,0 0-10 16,0 0-4-16,0 0-6 0,0 0-7 15,0 0-6-15,0 0-2 0,0 0-6 16,-13-23 1-16,20 17 3 0,12 1-2 15,10 1 5-15,7 1 0 0,6 3-1 0,3-2 2 16,0 2-2-16,1-3 0 0,-1-1 0 16,1-1 0-16,-1-1 0 0,1-2 0 15,-3-1-2-15,2 0 1 16,-3 0-1-16,-4 0 0 0,-5 2 0 0,-5-1-1 16,-10 3 2-16,-6 2 0 0,-8 3 0 15,-4 0 0-15,0-1-3 0,0 1-4 16,2 0-4-16,-2-1-1 0,0-1 0 15,0-1 5-15,-3-2 1 0,-7 0 3 16,-1 3 2-16,4-1-2 0,-3 1 5 0,6 1-1 16,-1-1 1-16,1 2 1 0,4 0-2 15,-2-2 1-15,2 2 0 0,-1 0 2 16,-1-1-1-16,1 1 2 16,-1-1-1-16,0 1-2 0,1-2 1 0,-1 2-1 15,1-1 0-15,-1 1 1 0,2-2-1 16,-1 2 2-16,1-2-1 0,-2 2 1 15,2-2 1-15,-1 2 0 0,1 0 1 16,-2 0 0-16,2-1 1 0,0 1-1 16,0 0-2-16,0 0-4 0,0 0-1 0,0 0-5 15,0 0 3-15,0 0 2 0,2 0 2 16,7 5 2-16,3 6-2 0,5 2 0 16,0 0 0-16,-1 3 0 0,2-2 1 15,0-1-1-15,-4-1 1 0,1 1-1 16,-4-6 0-16,-1 2 0 0,-4-4 0 0,-3-2-1 15,1 0-1-15,-4-3 0 16,0 0 0-16,0 4 2 0,0 6 1 16,-5 3 1-16,-7 4 1 0,-7-2-2 15,-3 0-1-15,-4 2 0 0,-2-1-4 0,-3 4-4 16,1 0-16-16,-3 1-57 0,2 2-143 16,1-3-72-16</inkml:trace>
  <inkml:trace contextRef="#ctx0" brushRef="#br0" timeOffset="27806.0051">13989 6466 532 0,'0'0'37'16,"0"0"-11"-16,0 0-6 0,0 0-8 15,0 0-4-15,0 0-6 0,0 0-6 16,0 0-6-16,0 0 3 0,-23-30 1 15,23 33 4-15,0 11 3 0,0 6 1 0,0 10 2 16,0 0-4-16,0 0 3 0,0 0-3 16,-3-1-1-16,3-3 2 0,-1-7-2 15,1-1 0-15,-2-6-1 0,2-6-1 16,0 0 0-16,0-6 3 0,-1 0 1 16,1 0 4-16,0 1 4 0,0 1 8 15,0 0 7-15,0-1 2 0,0-1 0 16,0 2-9-16,-2-2-7 0,-1-14-9 15,-1-4 0-15,-1-8-1 0,1-1 1 16,1-2 2-16,-1-1-7 0,3 0 5 0,-1 0-4 16,1 3 3-16,1 6 1 0,0 1 0 15,0 8 0-15,-2-3-2 0,2 3 1 16,0 5-3-16,0 1 1 16,0 6-4-16,0-4-1 0,0 1 1 0,6 0 0 15,8 1 3-15,1 2 0 0,7 10-2 16,-4 5 0-16,1 4 2 0,-2 2 1 15,1 1 1-15,-2 5 3 0,-2-1-4 16,2-1 4-16,-4 0-3 0,1-3 0 16,-2-3 1-16,-3-6 0 0,-3-5-2 0,-2-1 1 15,1-4 0-15,-1 1 2 0,0-1 3 16,-3-3 2-16,3 0 0 0,2-8 0 16,3-9-5-16,4-5 1 0,-3-6-1 15,1-2-3-15,0-2 5 0,0-3-6 16,-1 2 4-16,2-1 1 0,-4 2-1 0,2 2 1 15,-6 9 1-15,4 3 1 16,-4 5 1-16,-2 8 0 0,1 1-2 16,-2 4-2-16,0-3-2 0,0 3-3 15,0 0-1-15,1-1 1 0,2 1 1 0,2 5 0 16,2 5 1-16,3 8 0 0,-1 3 0 16,-1 2 2-16,4 4 1 0,-2 1 0 15,0 2 0-15,0 2 3 0,2 3-5 16,-2-2 3-16,1 1-7 0,-2-2 0 15,0-4 0-15,1 0-5 0,-3-4-8 0,0-2-24 16,1-1-39-16,-4-7-64 0,3-1-77 16</inkml:trace>
  <inkml:trace contextRef="#ctx0" brushRef="#br0" timeOffset="28210.7011">14768 6675 587 0,'0'0'41'0,"0"0"-16"0,0 0-10 0,0 0-7 15,0 0-5-15,0 0-4 0,0 0-1 16,0 0-1-16,0 0-1 0,-81 25-1 15,67-5 5-15,2 4-3 0,1 2 2 16,-2 1-2-16,4-1-3 0,2-3 0 16,2-5 0-16,5-1 0 0,0-1 1 0,3-2-1 15,3 0 2-15,3-5 0 0,-2-3 0 16,5-5-2-16,2 1 0 0,-4-2 2 16,8 0 1-16,-4-8 6 0,-4-4 0 15,3-5 1-15,-1-4 2 0,-4 0 1 16,0-2 3-16,-4-1 7 0,0 6 2 0,-2-2 1 15,-2 0-2-15,0 0 0 16,-6-4-5-16,3 7-4 0,-3 2-3 16,-1 2-4-16,3 3-4 0,-2 2-4 15,-1 1-12-15,-2 2-29 0,0 1-61 0,-5 4-195 16</inkml:trace>
  <inkml:trace contextRef="#ctx0" brushRef="#br0" timeOffset="28647.4961">15883 6732 544 0,'0'0'52'0,"0"0"-13"16,0 0-14-16,0 0-7 0,0 0-8 16,0 0-4-16,0 0-2 0,0 0-3 0,0 0-1 15,0 0 0-15,6-10-1 0,17 5 1 16,9-5 0-16,3 3 0 0,-2 1-4 16,0 0 0-16,-2 3-5 0,-4 0-5 15,-4 3-10-15,-4 0-18 0,-2 0-34 16,-6 3-24-16,-7-2-23 0,-1 10-13 0</inkml:trace>
  <inkml:trace contextRef="#ctx0" brushRef="#br0" timeOffset="28800.3895">15837 6933 490 0,'0'0'57'0,"0"0"-19"0,0 0-16 15,0 0-11-15,0 0-6 0,0 0-3 16,0 0-4-16,0 0-4 0,0 0 0 15,104-7-2-15,-66 6-3 0,2 1-22 0,1-2-47 16,3 2-65-16,-1-2-134 0</inkml:trace>
  <inkml:trace contextRef="#ctx0" brushRef="#br0" timeOffset="29746.9117">18546 5985 455 0,'0'0'63'0,"0"0"-16"0,0 0-11 0,0 0-10 16,0 0-4-16,0 0-2 0,0 0-7 16,0 0-2-16,0 0-6 0,-2-21-3 15,1 19-2-15,1 1-3 0,-2-1-1 16,-4 0-2-16,2 1-2 0,-12-1 0 15,-7 2 2-15,-3 0 1 0,-11 3 3 0,-1 2 2 16,2 0 0-16,-2-1-1 0,2-1 1 16,-2 0-2-16,4 1 1 0,0-3-1 15,1 1 0-15,0 0 1 16,-3 3 1-16,-1 0 0 0,0 1 0 0,1-2 0 16,1 2 1-16,2-1-1 0,4-2 0 15,7 0 1-15,3-2 0 0,6 1 1 16,8-2-1-16,-1 1 1 0,6-1 1 15,-2 0 0-15,2 0-1 0,-1 0 0 16,-1 0-2-16,1 0-2 0,-1 0-3 0,1 0 0 16,1 0 2-16,-2 2 1 0,2-2 2 15,0 3 1-15,2 0 0 0,8 1-1 16,3 4 1-16,5 1-1 16,3 2 1-16,1 1-2 0,4 0 1 0,2 2 0 15,-1 4 2-15,2 2-3 0,0 3 0 16,-2 4-1-16,1 2 1 0,-4 1-4 15,-3 2 1-15,-3 1 1 0,-3 0 0 16,-4 1 3-16,-3-2-1 0,-4 0-1 16,-4 0 1-16,0-2 4 0,-10 2-1 0,-5 1 5 15,-2-1-4-15,-3-1-2 0,-5-1 1 16,2-3-3-16,0 0 1 0,-2 0 0 16,1-4 1-16,-2 5-1 0,1-1 0 15,-1 2 2-15,-2 3 2 0,1 0 1 16,0 1-1-16,4-3-3 0,6-5-2 0,5-7-3 15,4-3 0-15,5-5 0 0,2-5 4 16,1 3 1-16,0 3 2 16,3 0 2-16,7 5 0 0,6-7 0 15,3-5 0-15,8-2-3 0,4-2-1 0,5 0-3 16,6-9-1-16,1-2-3 0,6-2-8 16,7-6-22-16,11 1-38 0,8-3-82 15,8-2-139-15</inkml:trace>
  <inkml:trace contextRef="#ctx0" brushRef="#br0" timeOffset="36890.6752">19793 6534 405 0,'0'0'54'0,"0"0"-22"16,0 0-7-16,0 0-10 0,0 0-5 0,0 0-4 15,0 0-2-15,0 0-3 0,0-78 0 16,8 67-2-16,-3 5 0 0,6-4 0 16,-4 6-2-16,-4 1 1 0,1 2 0 15,2 1-1-15,3 0 2 0,5 0 0 16,3 2 0-16,-2 8 0 0,-4 2-3 0,2 3 1 15,-3 3-1-15,-1 3 8 16,-2 3 2-16,-1 3 5 0,-3 0-1 16,-2-6-2-16,-1-1 0 0,0-6-2 15,0-1-1-15,0-1-1 0,0-6-1 0,0 1 1 16,0-7 2-16,0 0 5 0,0 0 0 16,0 0 4-16,0 1 0 0,0 0 1 15,0 1-1-15,0-1-2 0,0-1-5 16,-1 2 0-16,-5-2-5 0,-4-3 1 15,1-3-2-15,-1-3 1 0,3 2-1 0,3-5-1 16,-2-4 1-16,5-4-1 0,-1-6-1 16,2-2-6-16,0 0 5 15,5-1-6-15,3 2 5 0,4 2 1 16,1 2-1-16,0 4 2 0,-2 3-3 0,1 0-3 16,2 5-2-16,2-2-6 0,6 3-9 15,4 0-13-15,1 4-18 0,1 2-36 16,-1 4-47-16,-3 0-91 0</inkml:trace>
  <inkml:trace contextRef="#ctx0" brushRef="#br0" timeOffset="39087.5892">20836 6439 478 0,'0'0'60'0,"0"0"-17"0,0 0-9 16,0 0-11-16,0 0-6 0,0 0-4 15,0 0-7-15,0 0-2 0,0 0-4 16,0-29-3-16,0 29 0 0,0-1 0 16,0 1 2-16,7 1 1 0,5 7 2 15,7 7-1-15,-2 0 0 0,5 0-2 0,1 0 0 16,1 2 0-16,1-1 5 15,1 4-3-15,2-1 3 0,0 1-5 16,0-2-1-16,-1-3-1 0,1 0-3 16,-2-1-3-16,-3-3-7 0,2 0-10 0,-4 0-25 15,-2-2-33-15,-6-3-48 0,-6-1-46 16</inkml:trace>
  <inkml:trace contextRef="#ctx0" brushRef="#br0" timeOffset="39395.1712">21150 6418 431 0,'0'0'76'0,"0"0"-16"0,0 0-18 15,0 0-11-15,0 0-11 0,0 0-6 16,0 0-5-16,0 0-4 0,0 0-4 15,0 0 0-15,-13-23-1 0,6 30 1 0,-5 12 1 16,-5 6-1-16,-2 6 4 0,-3 2-7 16,-1 3 6-16,-1 4-4 15,-4-2-1-15,3 0 2 0,-1-2-2 0,2-2-2 16,4-5 1-16,4-5 1 0,1-5 0 16,7-5 1-16,3-6-7 0,4-3-2 15,1-5-5-15,-2 0-11 0,2 0-21 16,0 0-40-16,0 0-57 0,15-7-82 15</inkml:trace>
  <inkml:trace contextRef="#ctx0" brushRef="#br0" timeOffset="40278.7669">21741 6417 590 0,'0'0'46'0,"0"0"-14"0,0 0-10 0,0 0-4 16,0 0-8-16,0 0-5 0,0 0-2 15,0 0-7-15,0 0 0 0,-30-29-1 16,30 29 1-16,0 1 1 0,0 12 5 15,0 7-2-15,1 7 1 0,4 1 3 16,-1-1-4-16,1-1 5 0,0 0-5 0,-1-4 0 16,-1-5 0-16,2-2 0 0,-4-4 0 15,2 0-1-15,-1-1 0 0,-1-5 0 16,1 1 1-16,-2-6 0 16,0 0 0-16,0 0 3 0,0 1 0 0,1 1 2 15,-1-1 1-15,0-1-1 0,0 2-3 0,0-2 1 16,0-2-4-16,0-10 2 15,-3-6-1-15,-1-6 0 0,1-1 1 16,0 1-5-16,0-3 5 0,1 0-6 16,1-1 4-16,1 1 2 0,0-2-1 0,0 2 3 15,0-1-4-15,0 9 2 0,-2-1 0 16,2 8-1-16,0 4 2 0,0 2 2 16,0 6-3-16,-1-6 1 0,1 1-1 15,0-1-3-15,0 2 1 0,0 4 0 16,0-2 0-16,0 2 0 0,0-1-1 0,0-1-1 15,0 0 0-15,0 1-2 0,0 1 1 16,0-1-2-16,0 1 2 16,0-1 1-16,0 1 2 0,3-4 1 15,7 3 1-15,7-3 0 0,4 0 0 0,2-1 0 16,1 0-1-16,2 1 0 0,-2-1-3 16,-7 0 0-16,3 3-2 0,-1 2-1 15,3 0 0-15,5 0-7 0,-8 0-9 16,1 0-14-16,-5 0-19 0,-4 0-42 15,8 2-36-15,-9-1-39 0</inkml:trace>
  <inkml:trace contextRef="#ctx0" brushRef="#br0" timeOffset="40532.2508">21711 6523 491 0,'0'0'59'0,"0"0"-15"0,0 0-11 0,0 0-16 16,0 0 0-16,0 0-8 0,0 0 1 15,0 0-5-15,0 0-2 0,104-12-1 16,-72 10-1-16,1-1 3 16,6 0-5-16,-1-1 1 0,-1 1-1 0,0 2-4 15,-3-3 3-15,-1 3-3 0,-11 1-2 16,0 0-12-16,-9 0-17 0,-5 0-40 15,6 0-56-15,-7 0-51 0</inkml:trace>
  <inkml:trace contextRef="#ctx0" brushRef="#br0" timeOffset="40740.2241">22395 6493 700 0,'0'0'8'16,"0"0"-4"-16,0 0-11 0,0 0-7 16,0 0-43-16,0 0-124 0,0 0-130 15</inkml:trace>
  <inkml:trace contextRef="#ctx0" brushRef="#br0" timeOffset="42571.6558">14835 8819 595 0,'0'0'21'0,"0"0"-10"16,0 0-5-16,0 0-5 0,0 0-2 15,0 0 1-15,0 0 0 0,0 0 1 16,0 0 0-16,97-43-2 0,-67 41-2 15,-1 0-5-15,-2 0 1 0,-3 2-2 16,0 0 1-16,1 0 0 0,1 2-16 16,-3 2-28-16,-6 1-48 0,-2 3-49 0,-7-4-114 15</inkml:trace>
  <inkml:trace contextRef="#ctx0" brushRef="#br0" timeOffset="42759.4246">14764 9028 525 0,'0'0'58'16,"0"0"-16"-16,0 0-14 0,0 0-8 15,0 0-7-15,0 0-4 0,0 0 0 0,0 0-3 16,0 0-5-16,52 15-1 0,-20-11-1 16,7-4-1-16,6 0-3 0,8 0-4 15,2 0-14-15,6 0-32 0,1 0-78 16,2 0-167-16</inkml:trace>
  <inkml:trace contextRef="#ctx0" brushRef="#br0" timeOffset="45378.1816">17433 8392 277 0,'0'0'64'0,"0"0"-9"0,0 0-11 16,0 0-7-16,0 0-8 0,0 0-2 15,0 0-5-15,0 0-2 16,0 0-4-16,0 0-4 0,-2-41-2 16,2 37-3-16,0-1 0 0,0 1-2 0,0 4-2 15,0-1-2-15,0 1-1 0,0-2-5 16,0 0 1-16,2-1-1 0,3 0 3 16,5 1 1-16,3 2 0 0,2 2 0 15,5 9 0-15,-2 4 1 0,-3 4-1 16,1 1 4-16,-5 3-3 0,1 0 1 0,-2 0 4 15,-1-1-4-15,-3 1 3 16,-1 0-2-16,-1-8-1 0,-2 2-1 16,-1-7 1-16,-1-4 1 0,0 5 1 15,0-6 2-15,0-1 0 0,0 2 4 0,0-6 2 16,-1 0 0-16,1 0 1 0,-6 3-2 16,2 1-2-16,0-3-3 0,-5 1-2 15,4-2-2-15,-6-2 1 0,-1-6-1 16,7 1 0-16,-5-7 0 0,5-3-1 15,2-1 1-15,2-7-5 0,1 0 3 0,3-2-3 16,7-1 3-16,1-5 0 0,7 0 0 16,-1-1 2-16,5 1-2 0,-2-1 0 15,3 4 0-15,-1 5 0 16,-2 1-4-16,-1 9 1 0,-6 5-6 0,1 5-6 16,1 5-6-16,-1 5-11 0,5 9-25 15,-6 4-28-15,4 7-38 0,-5 4-47 16</inkml:trace>
  <inkml:trace contextRef="#ctx0" brushRef="#br0" timeOffset="46399.8408">18207 8632 274 0,'0'0'63'0,"0"0"-6"16,0 0-4-16,0 0-9 0,0 0-5 15,0 0-8-15,0 0-7 0,0 0-3 0,0 0 0 16,0 0 4-16,0-44-2 0,-1 39-5 16,-2-3-6-16,0 4-2 0,-6-3-5 15,5-1 1-15,-6 2-8 0,1 0 2 16,5 4 2-16,-9 0-4 0,7 2 6 15,-6 0-4-15,1 0-1 0,1 2-2 0,-4 6 1 16,3 3-1-16,-2 5 1 0,3 2-1 16,1 1 0-16,2 4 1 15,3 0-2-15,1 1 3 0,1 2-2 0,2-2-1 16,0 0 0-16,6-1-1 0,1 0 0 16,6-3 1-16,0-2 0 0,5-2-2 15,1-3-8-15,4-5-9 0,4-1-19 16,2-6-20-16,1-1-37 0,4-3-32 15,-1-9-67-15</inkml:trace>
  <inkml:trace contextRef="#ctx0" brushRef="#br0" timeOffset="46850.6312">18641 8540 571 0,'0'0'40'0,"0"0"-12"16,0 0-4-16,0 0-5 0,0 0-6 16,0 0-6-16,0 0 1 0,0 0-3 15,0 0-2-15,-19-40 0 0,17 39-4 0,1 1 0 16,0-2-1-16,-2 2 0 0,-3 0 3 16,-3 13 3-16,-2 4-2 0,-5 9 3 15,1 0-6-15,1 5 2 0,-1 2-1 16,-2 5 0-16,0 6 1 0,-3 5-2 15,-2 2 1-15,0 2-5 0,3 0 2 0,1-1-2 16,2-7 0-16,3-4 0 0,3-9-1 16,4-12-1-16,3-8-5 0,3-7-6 15,0-5 0-15,0 0-14 16,7-1-21-16,8-14-42 0,8-4-53 0,-2-9-93 16</inkml:trace>
  <inkml:trace contextRef="#ctx0" brushRef="#br0" timeOffset="47326.5698">18811 8740 622 0,'0'0'33'0,"0"0"-14"0,0 0-7 0,0 0-8 16,0 0-1-16,0 0-1 15,0 0 1-15,0 0 0 0,-65 89-1 16,50-57-1-16,1 0-1 0,0-1-3 16,4-4 3-16,1-9-1 0,2-2 1 0,3-6 1 15,2-5 0-15,1-1-2 0,1-4 2 16,-2 0 1-16,2 0 2 0,0 0 1 16,0 0-3-16,0 0 0 0,0-1-3 15,0-12 2-15,3-5-1 0,3-5 1 16,3 0 0-16,-4 0 1 0,3-2-1 0,-1 1 0 15,3-1-1-15,-3 0 3 16,1 2-3-16,-1 2 1 0,-2 6 0 16,1 1 1-16,-3 5 0 0,-1 4 2 15,1 1-1-15,-3 4 0 0,0-2-1 0,0 2-3 16,1-1-2-16,-1 1 0 0,2-2 1 16,-2 2-1-16,4 0 3 0,2 9-1 15,4 8 1-15,-2 7 1 0,1 3-1 16,1 4-1-16,-4 4 2 0,0 3-3 15,0-1 1-15,-2 3-4 0,0-3 0 0,0-2-1 16,-1-2 1-16,2-3 0 0,-1-2-10 16,2-6-13-16,-3-6-37 0,0-8-70 15,-2-3-74-15</inkml:trace>
  <inkml:trace contextRef="#ctx0" brushRef="#br0" timeOffset="47539.5047">18637 8986 611 0,'0'0'16'0,"0"0"-4"15,0 0-4-15,0 0-5 0,0 0-1 0,0 0-2 16,94-37-4-16,-61 33-5 15,2-1-14-15,0 1-32 0,2 2-59 16,-4-1-104-16</inkml:trace>
  <inkml:trace contextRef="#ctx0" brushRef="#br0" timeOffset="47750.9898">19016 8974 752 0,'0'0'15'0,"0"0"-7"0,0 0-4 16,0 0-6-16,0 0-9 0,0 0-21 15,0 0-75-15,0 0-213 0</inkml:trace>
  <inkml:trace contextRef="#ctx0" brushRef="#br0" timeOffset="52608.0689">18139 9075 34 0,'0'0'13'0,"0"0"-5"16,0 0 1-16,0 0-1 0,0 0-1 0,0 0-1 16,0 0-3-16,0 0 0 0,0 0-1 15,0-3-1-15,0 3 4 0,0 0-3 16,0 0 2-16,0 0 2 0,0 0 1 16,0 0 1-16,0 0 2 0,0 0-2 15,0-1 0-15,0 1 0 0,0 0-2 0,0 0-3 16,0 0 1-16,0 0-3 15,0 0 0-15,0 0-1 0,0 0-1 16,0 0-2-16,0 0-1 0,0 0-2 16,0 0-1-16,0 0-3 0,0 0 1 0,0 0 0 15,0 0-1-15,0 0 0 0,0 0-1 16,0 0 0-16,0 0-6 0,0 0-7 16,0 0-15-16</inkml:trace>
  <inkml:trace contextRef="#ctx0" brushRef="#br0" timeOffset="53600.2637">18051 9000 86 0,'0'0'15'15,"0"0"-10"-15,0 0-3 0,0 0-3 16,0 0 0-16,0 0 0 0,0 0 1 0,0 0 0 16,0 0 0-16,-9-2 0 0,8 2 0 15,1 0 0-15,-2 0 1 0,2 0 1 16,-1-2 1-16,1 2-1 0,0 0 1 16,0 0-2-16,-2 0 0 0,2 0-1 15,0 0-1-15,0 0 0 0,0 0-4 16,0 0 1-16,0 0-3 0,0 0 0 15,0 0 1-15,0 0 4 0,0 0 1 16,0 0 1-16,0 0 3 0,0 0-3 16,0 0 1-16,0 0 2 0,0 0-2 0,0 0 1 15,0 0-1-15,0 0-2 0,0 0-5 16,0 0-7-16,0 0-12 0,0 0-25 16</inkml:trace>
  <inkml:trace contextRef="#ctx0" brushRef="#br0" timeOffset="54491.6818">18790 9235 273 0,'0'0'46'0,"0"0"-7"15,0 0-8-15,0 0-8 0,0 0-8 16,0 0-4-16,0 0-3 0,0 0-4 15,0 0-1-15,0 0-1 0,0 0-1 16,0 0-1-16,0 0 0 0,0 0 0 16,0 0-1-16,0 0-1 0,0 0 1 0,0 0 1 15,0 0 1-15,0 2 1 0,0-2-1 16,0 0 0-16,0 0 0 0,0 0 1 16,0 0 0-16,0 0-1 0,0 0 2 15,0 0-2-15,0 0 1 0,0 0-2 16,0 0 1-16,0 0-1 0,0 0 1 0,0 0-1 15,0 0-1-15,0 0 1 0,0 0 0 16,0 0-1-16,0 0 0 0,0 0 1 16,0 0 0-16,0 0 0 15,0 0 1-15,0 0-3 0,0 0-2 0,0 0 0 16,0 0-4-16,0 0 0 0,0 0 1 16,0 0 0-16,0 0 0 0,0 0 0 15,0 0 2-15,0 0 0 0,0 0 3 16,0 0 1-16,0 0 1 0,0 1-2 15,0-1 5-15,0 0-3 0,0 1 0 0,0-1 0 16,0 0-1-16,0 1 2 0,0-1 0 16,0 0-1-16,0 0 1 15,0 0-2-15,0 0 1 0,0 0-1 16,0 0 0-16,0 0-1 0,0 0 0 0,0 0 1 16,0 0-2-16,0 2 1 0,0-2-1 15,0 0 0-15,0 0-3 0,0 0-1 16,0 0 0-16,0 0-2 0,0 0 3 15,0 2 0-15,0-2 1 0,0 0 0 16,0 0 0-16,0 1-3 0,0-1 0 0,0 0-4 16,0 0 1-16,0 0-2 0,0 0-4 15,0 0-2-15,0 0-4 0,0 0-6 16,0 0 5-16,0 0 1 0,0 0 8 16,-2 0 3-16,2 0-5 0,0 0-25 15</inkml:trace>
  <inkml:trace contextRef="#ctx0" brushRef="#br0" timeOffset="55571.8504">19629 8295 445 0,'0'0'50'0,"0"0"-12"16,0 0-10-16,0 0-11 0,0 0-7 15,0 0-7-15,0 0-3 0,0 0-5 16,0 0 1-16,0 0 1 0,-5-10 3 16,18 13 1-16,2 6-3 0,3 3-2 15,1 1 0-15,0 4 1 0,1 0 4 0,-1 1-1 16,3 2-1-16,1-2-4 15,-3-1-1-15,2-2-8 0,-2-1-6 16,-2-2-13-16,0-1-18 0,-5-4-23 16,2 2-23-16,-7-2-15 0,-3-3-25 0</inkml:trace>
  <inkml:trace contextRef="#ctx0" brushRef="#br0" timeOffset="55807.4004">19895 8265 368 0,'0'0'72'0,"0"0"-20"0,0 0-16 0,0 0-16 16,0 0-5-16,0 0-3 0,0 0 0 16,0 0-2-16,0 0 1 0,-23 13-5 15,9 9-4-15,2 2-2 0,0 3 0 16,-1 5-2-16,-3 2 2 0,0 2-3 15,-3 0-8-15,1 1-1 0,0-3-17 0,2-7-20 16,8-8-30-16,-3-5-42 0,4-5-46 16</inkml:trace>
  <inkml:trace contextRef="#ctx0" brushRef="#br0" timeOffset="56499.4609">20684 8096 612 0,'0'0'28'16,"0"0"-5"-16,0 0-8 0,0 0-6 0,0 0-3 15,0 0-6-15,0 0-4 0,0 0-3 16,0 0 2-16,0 0 1 0,-16-7 2 16,15 21 3-16,1 7-1 0,0 5 1 15,0-1 0-15,3 3 0 0,0-3 0 16,0 0 0-16,2-3-2 0,-3-5 1 0,1 0 0 15,-2-6 0-15,0-2-1 16,1 1 2-16,-1-5-2 0,1 1 1 16,-2-6 1-16,0 0-1 0,0 0 3 15,1 1 1-15,-1 1 3 0,0-1 1 0,2 1 0 16,-2-2-1-16,0 0-3 0,0 0 1 16,0 0-1-16,0-12-3 0,0-5 3 15,-5-4-3-15,2-2 1 0,1 2 0 16,-1-2 0-16,-1 0-1 0,1 0 1 15,0 1 0-15,0-1-1 0,0 6 0 0,1-3 0 16,-1 1 0-16,3 5-1 0,-2-7 1 16,2 7 0-16,-2 0 0 15,1 1 1-15,-2 1-1 0,1 0 1 16,1-1 0-16,-3 3 0 0,2 5 0 0,1-5-2 16,-1 5 0-16,1 1 1 0,1-1-1 15,0 5 0-15,-2-1 0 0,2 1-1 16,0-3-1-16,-1 2-1 0,1 0 0 15,0-1 0-15,0 1 0 0,0-1-2 16,0 0 2-16,0 0 1 0,7-3-1 0,9-1 3 16,9 0 1-16,2-1-1 0,3 1 1 15,1-1-3-15,-1 1-1 0,-2 1-2 16,-2 2-4-16,0-1-8 0,1 1-9 16,2 1-20-16,0 1-24 0,-3 0-46 15,-3-1-41-15,-7 2-91 0</inkml:trace>
  <inkml:trace contextRef="#ctx0" brushRef="#br0" timeOffset="56739.7638">20585 8142 427 0,'0'0'53'0,"0"0"-5"16,0 0-8-16,0 0-8 0,0 0-4 16,0 0-10-16,0 0-8 0,99 24-2 15,-70-24-7-15,3-1 0 0,1-4-1 0,2 1-5 16,0-1-5-16,-1 2-9 0,1 1-25 16,-3 2-64-16,0 0-92 0,-9 0-80 15</inkml:trace>
  <inkml:trace contextRef="#ctx0" brushRef="#br0" timeOffset="57196.8594">21241 8417 541 0,'0'0'38'0,"0"0"-8"0,0 0-11 0,0 0-3 16,0 0-5-16,0 0-2 0,0 0-2 15,0 0-1-15,0 0 0 0,0 0-2 16,7-60 2-16,-4 50-1 0,-3 3 0 15,0-3 2-15,0 0-3 0,-1-1-1 16,-7-3 0-16,4 7-1 0,-6-1-1 16,-3 0 0-16,3 4 1 0,-8 1-1 0,1 3 1 15,1 0 0-15,-7 6-1 0,2 6 0 16,1 3-1-16,-1 5-1 0,3 0 0 16,0 2 1-16,3 1-1 0,7 0-1 15,2 2 0-15,6 0 2 0,0 2 2 16,4 1-3-16,9 1 5 0,0-4-5 0,6-2-1 15,3-1 0-15,4-7-2 16,4-2-2-16,3-4-5 0,4-6-5 16,3-1-13-16,0-2-32 0,0-7-60 15,-2-3-86-15</inkml:trace>
  <inkml:trace contextRef="#ctx0" brushRef="#br0" timeOffset="58778.1623">20671 7541 219 0,'0'0'62'15,"0"0"-9"-15,0 0-8 0,0 0-7 16,0 0-5-16,0 0-7 0,0 0-4 15,0 0-4-15,0 0-2 0,0 0-1 0,-17-20-1 16,15 19-2-16,2 1-3 0,-1-2 3 16,1 2-6-16,-3-1 1 0,3 1-2 15,0-2-1-15,0 2 0 16,0-1 0-16,0 1-1 0,0-2-1 0,0 0 1 16,0 2-3-16,0-1-3 0,0 1 1 15,0-2-3-15,0 2 2 0,4-3 1 16,11-3 3-16,8 0 0 0,7-3 0 15,4 0-2-15,0 0-1 0,1 1-1 16,0 1 0-16,0-3 0 0,-2 3-4 0,3-1 0 16,-3 1-7-16,-1-1-7 0,-3 1-5 15,-3 0-6-15,-9 1-2 0,-6 4 5 16,-5 2 4-16,-6 0-5 0,0-2-2 16,0 2-3-16,0-1 3 0,0-4 12 15,-9-1 7-15,-8-2 4 0,-6 0 5 16,0 3 0-16,0 0 4 0,4 2 8 15,2 1 7-15,5 1 9 0,7-1 8 16,0 2 3-16,5 0 0 0,-1 0-3 16,1 0-1-16,-2 0-5 0,1 0-3 0,-2 0 0 15,2 0-3-15,-1 0-1 0,1-1-1 16,-1 1 1-16,1 0-3 0,1 0-1 16,-2 0-1-16,2 0-3 0,-1-1-3 15,1 1-2-15,-1 0-4 0,1 0-1 16,0 0-1-16,0 0-1 0,0 0 0 0,0 0 2 15,1 0 1-15,15 0 0 16,4 0 0-16,8 0 0 0,1 0-1 16,-1 0-1-16,-2 2 0 0,0 3-2 15,-5 0 2-15,-1 1-2 0,-8-1 1 0,-1 2-1 16,-4 0 0-16,-4 3 0 0,0 5 2 16,-3 1 1-16,-3 7 1 0,-8 0-1 15,-8 0-1-15,-4 1-1 0,-2 2-5 16,-2-1-4-16,-2 4-14 0,-2-3-38 15,5 0-60-15,2-2-103 0</inkml:trace>
  <inkml:trace contextRef="#ctx0" brushRef="#br0" timeOffset="59514.4355">22163 8216 486 0,'0'0'71'0,"0"0"-21"0,0 0-15 15,0 0-7-15,0 0-9 0,0 0-7 16,0 0-5-16,0 0-6 0,0 0-1 0,0 0 0 16,-3-9 0-16,23 6 2 0,7-1-2 15,6 0 0-15,5 0-1 0,5-2-1 16,-1 0-2-16,1 0-1 16,-4 0-1-16,-1-1-4 0,-3 2-6 0,-3 0-12 15,-5 0-17-15,-1 2-20 0,-10 0-32 16,-4 1-34-16,-4-2-29 0</inkml:trace>
  <inkml:trace contextRef="#ctx0" brushRef="#br0" timeOffset="59750.8042">22391 7992 514 0,'0'0'60'0,"0"0"-16"16,0 0-13-16,0 0-10 0,0 0-9 0,0 0-7 15,0 0-2-15,0 0 2 16,0 0 1-16,0 0 1 0,-2 17 0 16,9 13-4-16,-1 3-2 0,1 6-1 15,-1 6 2-15,-3 5-3 0,0 1 0 0,0-1-3 16,0-3-1-16,1-2-6 0,3-6-3 16,-1-5-20-16,4 0-36 0,2-7-82 15,5-6-149-15</inkml:trace>
  <inkml:trace contextRef="#ctx0" brushRef="#br0" timeOffset="60658.3599">23203 7952 507 0,'0'0'55'16,"0"0"-17"-16,0 0-11 0,0 0-11 15,0 0-9-15,0 0-4 0,0 0-2 16,0 0-1-16,0 0-3 0,0 0 0 15,48-53-3-15,-31 53 2 0,5 0 4 16,1 8 1-16,0 2 0 0,-1 2-1 0,-2 4-2 16,-1-2 0-16,-4 4 2 0,-3 1 1 15,0 2 2-15,-2 1-1 0,-1 0 0 16,-3 0 0-16,-3 1-1 0,-3-3 1 16,0 4 0-16,-2-2 2 0,-5-1-2 15,-5-2 1-15,2-3 1 0,1-5-1 16,-2-2 2-16,4-3 0 0,2-4 1 15,-5 0 1-15,5-2 1 0,-6 0 0 16,0-1 3-16,-1-11-2 0,2-5-2 16,4-5-2-16,2-4-1 0,4-3-4 0,0-3 2 15,1-1 0-15,10-2-2 0,0-2-1 16,3 0 2-16,3 2-1 0,0-3-5 16,3 4 4-16,-1 2-5 0,1 5 1 15,-1 2 2-15,0 4-4 0,-2 7-1 16,-2-1-6-16,0 7-9 0,-4 1-20 0,3 3-34 15,6 4-48-15,0 0-51 16</inkml:trace>
  <inkml:trace contextRef="#ctx0" brushRef="#br0" timeOffset="63171.85">23984 8243 390 0,'0'0'81'0,"0"0"-19"0,0 0-20 16,0 0-15-16,0 0-11 15,0 0-7-15,0 0-3 0,0 0-5 16,0 0-2-16,0-12-4 0,0 11-2 16,0 1 1-16,0-2 2 0,0 2 2 0,0 0 4 15,0 2-1-15,0 6 0 0,0 5 1 16,0 7-1-16,-1-2 2 0,-2 5-1 16,1-6 1-16,-2-1 0 0,1 1-2 15,2-7-2-15,-2 10 1 0,-1-5 1 16,2-3-1-16,-1 4 3 0,0-5-2 0,2-7 0 15,1 2-1-15,-2-1 1 16,2 1-1-16,0-2 0 0,0 2 1 16,0-6 1-16,-1 0 0 0,1 0 4 15,0 2 0-15,0 0 4 0,0-1 2 0,0 0 0 16,0-1-1-16,0 2-4 0,0-2-1 16,0 0-3-16,0-2-1 0,0-9 0 15,0 0-1-15,0-8 1 0,3-1-1 16,-2 1 0-16,4-5-1 0,-2-1-1 15,-1 3 1-15,3 0 1 0,-2 1-1 0,2 0 1 16,0 0-1-16,-2 1 0 0,1 0 0 16,-1 5-1-16,0 0 0 0,0 4 1 15,0-1-1-15,0 1 1 0,2 4-2 16,-1-3 1-16,-2 8-2 0,4-4 1 16,-2 2-1-16,1 1-2 0,4 2 1 15,0 1 0-15,1 0 0 0,5 6 0 16,-4 4 1-16,-2 4 0 0,2 4 1 15,-3 2-1-15,-4 3 1 0,-2 3-1 16,-2 0 0-16,0-1 0 0,-5 0 2 0,-2-3 1 16,0-2 1-16,-3-3 0 0,4-5 0 15,-1-3-1-15,2 0 1 0,2-7 0 16,-1 1-1-16,4-3 3 0,0 0-3 16,0 0 1-16,0 0-1 0,-1 0-1 15,1 2-1-15,-2-2-2 0,2 1-1 0,0-1 0 16,0 0 2-16,0 1 2 15,2-1 0-15,6 0 1 0,5 2-1 16,6-1 1-16,-7-1-1 0,5 3 1 16,-4 2-1-16,-3 0 1 0,3 0-1 0,-4 2-1 15,-3-1 1-15,0 1 0 0,-4 2 0 16,1 2 1-16,-3-1 0 0,-1 7 4 16,-8-3-3-16,-2 4 4 0,-4-4-6 15,-1-2 1-15,-2-3-1 0,-2-1 2 16,0-2-5-16,4-4 0 0,-1 1-5 0,5-3-16 15,-2 0-23-15,-3 0-51 16,5 0-68-16,-1-6-114 0</inkml:trace>
  <inkml:trace contextRef="#ctx0" brushRef="#br0" timeOffset="63498.1166">24483 8221 602 0,'0'0'43'0,"0"0"-15"15,0 0-11-15,0 0-8 0,0 0-4 16,0 0-1-16,0 0-3 0,0 0 1 15,0 0-1-15,0 0-1 0,-71 92-1 16,57-58 1-16,2 4 0 0,-2 3 0 0,1 4 3 16,-4 4-3-16,0 1 0 0,-1 2-4 15,0-2-1-15,1-3 1 0,2-3-1 16,1-6 0-16,5-7-9 0,3-11-8 16,2-8-18-16,4-5-24 0,0-7-29 15,0 0-45-15,0 0-133 0</inkml:trace>
  <inkml:trace contextRef="#ctx0" brushRef="#br0" timeOffset="65274.9727">24706 8593 432 0,'0'0'79'0,"0"0"-23"0,0 0-14 15,0 0-13-15,0 0-7 0,0 0-7 16,0 0-7-16,0 0-6 0,0 0-1 16,-3-12-1-16,-6 13 0 0,-4 12 1 15,-4 5 0-15,-2 4-1 0,0 3 1 0,0 2-2 16,1 0 0-16,2 1 0 15,3-1 1-15,3-3-1 0,2-6 0 16,4-1 0-16,1-6 0 0,1-7 0 16,1 2 1-16,1-6 0 0,-1 0 2 0,1 0 3 15,0 0 1-15,0 2-1 0,0-2 0 16,0-3-3-16,0-11 0 0,2-6 1 16,4-7-2-16,2 1 2 0,1 0-1 15,-1-1 1-15,2 1-3 0,0-2 2 16,2 1-3-16,-2 3 1 0,-1 2 2 0,-1 5 1 15,-5 6 1-15,0 8 0 16,-3 3-3-16,0-1-1 0,0 1-1 16,1-2-7-16,-1 1 5 0,2 1 0 15,5 0 0-15,6 3 6 0,6 8-3 0,4 5-2 16,-1 4 0-16,-5 3 0 0,0 3 0 16,-2 1-2-16,-2 3 1 0,-3 3-4 15,0-1 0-15,-2 0-9 0,0 0-15 16,-4-3-30-16,2-2-40 0,-1-8-73 15,-2-7-111-15</inkml:trace>
  <inkml:trace contextRef="#ctx0" brushRef="#br0" timeOffset="65476.0935">24528 8713 585 0,'0'0'25'0,"0"0"-13"0,0 0-7 16,0 0-8-16,0 0 3 0,108-56-2 15,-70 51-1-15,1 2-2 0,1 1-15 16,2 2-43-16,-1 0-105 0,-1 0-122 16</inkml:trace>
  <inkml:trace contextRef="#ctx0" brushRef="#br0" timeOffset="70057.7546">25417 7779 213 0,'0'0'60'0,"0"0"-6"15,0 0-11-15,0 0-5 0,0 0-7 16,0 0-11-16,0 0-4 0,0 0-4 0,0 0-2 16,0 0 3-16,-4-75 0 0,4 74 2 15,0 1 1-15,0-1-3 16,0 0-2-16,0-1 0 0,0 0-1 16,0 1 1-16,0-1-2 0,1 1-1 0,-1-1-2 15,0 0-2-15,2 1 2 0,-2-1-1 0,0 1 0 16,1-1 2-16,-1 1-1 15,0 0-1-15,2-1 0 0,-2 2-2 16,0-1 0-16,0 1 0 0,0-2-1 16,0 2-1-16,1-2 0 0,-1 2-2 0,0 0 1 15,0 0 1-15,0 0-2 0,0 0 2 16,0 0 0-16,2 8 2 0,0 9 1 16,0 4-2-16,-1 1-1 0,1 0 0 15,-1 0-1-15,1 5 2 0,-1-2 4 16,2 1-5-16,0 2 4 0,0-5-7 0,-2-6 2 15,2 0 1-15,-1-5-2 16,1-1 5-16,-2 1-4 0,2-7-1 16,-2 1 2-16,-1-2-3 0,2 1 2 15,-1-1 2-15,0 1-2 0,-1-5 0 0,0 0 2 16,0 0 0-16,0 1 0 0,2 1 1 16,-2-2 0-16,0 0 0 0,0 1 0 15,1-1 0-15,-1 0-2 0,0-3-2 16,0-3 1-16,0-9-1 0,0-4 0 15,0-3 1-15,0-6 0 0,0 0 1 0,0 1-5 16,0-2 4-16,0 2-4 0,0-1 3 16,0 2 2-16,0 3 0 15,-3 1-1-15,1 1 0 0,0 6 0 16,-3-2-1-16,2 7 1 0,-2-2 1 0,2 4-2 16,0 3 1-16,-1-4 0 0,1 6-1 15,0-2 1-15,0 2 0 0,-1 0 0 16,1 0 0-16,0 0-1 0,0 0 1 15,3 3 1-15,-1-2-2 0,1 2 0 16,-1-1-1-16,-1 1 1 0,1-2-1 0,-1 2 1 16,1-1-1-16,-1 1 0 0,1-2 2 15,-1 2-2-15,1-1 1 16,-1 1 1-16,1-2-1 0,-2 2 0 16,2 0 0-16,-1-1 0 0,2 1 0 0,-1 0-1 15,1 0 2-15,-1-2-2 0,1 2 0 16,0 0 1-16,0-1-2 0,0 1 2 0,0-2 0 15,0 2 0-15,0-1 1 16,0 1-1-16,0 0 0 0,0 0 1 16,0 0-2-16,0 0 1 0,0 0 0 0,0 0 1 15,0-2 0-15,0 2 1 0,-2 0-1 16,2 0 0-16,0 0 0 0,0 0 0 16,0 0 0-16,0 0 1 0,0 0 1 15,0 0-2-15,0 0 0 0,0 0 0 16,0 0 0-16,0 0 0 0,0 0 0 15,0 0 0-15,0-2 1 0,0 2-1 16,0 0 0-16,0 0 0 0,0 0-1 16,0 0 1-16,0 0-2 0,0 0 2 15,0 0-1-15,0 0 1 0,0 0-2 0,0 0-2 16,-1 0-1-16,1 0-4 0,0 0-4 16,-2 0 0-16,2 0 0 0,0 0 2 15,-1 0 3-15,-1 0-4 0,1 0-1 16,-5 0-11-16,-5 0-10 0,-6 4-7 15,-4 0 2-15,-2 1 1 0,-1-2 2 0,-3 1 3 16,-3 0 3-16,-2-1 9 0,-2-2 10 16,3 2 10-16,2-2 3 0,7 1 6 15,4-2 6-15,6 1 4 16,6-1 3-16,2 0 5 0,4 0 3 0,-2 0 1 16,2 0 1-16,-1 0-9 0,-1 0-4 15,1 0-6-15,-2 0-5 0,3 0-1 16,0-1-3-16,6-5-1 0,5-2-2 15,8-1 0-15,-1 2 0 0,0 1 1 16,1 0 0-16,1-1 1 0,0 2 1 0,2 0-1 16,3-1 2-16,1 0 1 0,4-2 0 15,5-1 1-15,4-2-1 0,4-1 0 16,4-1-1-16,2-1-2 0,3 2-1 16,-4-1 1-16,1 3-2 0,-7 4-2 15,-5 0 1-15,-5 5-4 0,-10-1-1 16,-5 2 1-16,-7 0-5 0,-5 0 1 15,-1 0-4-15,-4 0-1 0,0 0 3 16,0 0-5-16,0 7-6 0,-3 3-32 16,-7 2-48-16,-6 1-98 0</inkml:trace>
  <inkml:trace contextRef="#ctx0" brushRef="#br0" timeOffset="74706.3005">26005 8078 106 0,'0'0'33'0,"0"0"-1"16,0 0-4-16,0 0-1 0,0 0 1 15,0 0 3-15,0 0-2 0,0 0-2 16,0 0-1-16,-11-57 3 0,11 52-1 0,0-2 3 16,0-3-2-16,0 6 0 0,0-1-5 15,0 1-2-15,0 4-2 0,0-2-1 16,0 2 0-16,0-7-2 0,0 0-2 16,0 1 0-16,0 1-3 0,0 5-3 15,0-1-1-15,0 1-3 0,0-1-1 16,0-2 0-16,-1 3-2 0,1-2-2 15,0 2-3-15,0-1 1 0,-2 1 2 16,2 0 0-16,-1 1 1 0,-2 13-1 16,0 6 1-16,-1 7 0 0,0-1 1 0,1 1-2 15,1-1 2-15,1 0-4 0,1-8 3 16,0 3-2-16,0-3-1 0,0-4 1 16,0 5 1-16,0-7 1 0,0-2-2 15,3-1 1-15,2-1 0 0,-1-1-1 16,4-3 1-16,-2 1-1 0,4-1 2 0,9-3 0 15,-1-1-1-15,7 0 1 16,0 0-5-16,1 0-1 0,-2-5-3 16,2 2-10-16,-1-1-12 0,-2 1-22 15,2 1-53-15,-7 2-65 0,0 0-116 0</inkml:trace>
  <inkml:trace contextRef="#ctx0" brushRef="#br0" timeOffset="74954.333">25839 8228 517 0,'0'0'41'0,"0"0"-12"15,0 0-13-15,0 0-9 0,0 0-3 16,0 0-4-16,57-80-1 0,-30 68 0 15,4 0-2-15,0 1-2 0,1 1-2 16,-1 0-5-16,-2 3-9 0,-4 2-10 0,-7 2-23 16,-1 1-22-16,-5 2-34 0,-6 0-22 15,0 0-29-15</inkml:trace>
  <inkml:trace contextRef="#ctx0" brushRef="#br0" timeOffset="75148.0907">25958 8021 415 0,'0'0'61'16,"0"0"-14"-16,0 0-11 0,0 0-12 0,0 0-8 15,0 0-5-15,-10-81-6 0,20 63-2 16,-1 5-2-16,2 3-2 0,1 3-1 16,1-1-2-16,10-1 0 0,2 3-4 15,3 1-4-15,1 2-9 0,2 3-23 16,-4 0-38-16,-3 4-56 0,0 8-45 0</inkml:trace>
  <inkml:trace contextRef="#ctx0" brushRef="#br0" timeOffset="75746.8968">26533 7969 562 0,'0'0'54'0,"0"0"-15"15,0 0-10-15,0 0-8 0,0 0-6 16,0 0-7-16,0 0-3 0,0 0-4 16,0 0-2-16,-6-15-1 0,4 15 0 15,2 0 0-15,-4 0 1 0,-4 13 1 16,-3 12 0-16,-7 9 0 0,0 8 1 0,-3 6-1 15,-5 7 1-15,-1 4-3 16,-5 3 3-16,0 2-2 0,-1 0 1 16,1-5 2-16,3-3-3 0,6-9 5 15,6-7-5-15,4-15-3 0,7-11 0 0,4-8-3 16,2-6 2-16,0 0 0 0,0 0-6 16,15-3-18-16,10-7-38 0,5-6-81 15,3-3-102-15</inkml:trace>
  <inkml:trace contextRef="#ctx0" brushRef="#br0" timeOffset="76554.8989">26658 8329 646 0,'0'0'28'0,"0"0"-11"15,0 0-9-15,0 0-4 0,0 0-3 16,0 0-1-16,0 0 0 0,0 0-1 16,0 0-1-16,-59 66 1 0,54-42 0 15,1-1 2-15,3-1 5 0,-1 2-4 16,2-8 2-16,0 2-4 0,0-5-1 15,0-1 0-15,0 2 0 0,0-8 0 16,0 4-3-16,0-5 3 0,0 0-1 16,0 1 0-16,0-6 2 0,0 0 0 0,0 0 1 15,0 2 1-15,2-1 1 0,-2-1 2 16,0 1-1-16,1-1-1 0,-1 0-1 16,0-4 0-16,0-10-1 0,0-7 1 15,0-5-5-15,0 2 4 0,0 5-3 16,0 1 5-16,0-2 2 0,-1 2-1 0,-1-1-1 15,2-1-2-15,0 0 0 16,0 0 1-16,0-5 0 0,0 2-1 16,0 7-1-16,0 0-1 0,5-1 1 15,2 0-2-15,1-1 0 0,0 4 0 0,-1 4 0 16,3 0 0-16,-3 2 0 0,-1 2-1 16,0 1 0-16,-1 4-1 0,0-1 1 15,4 2 0-15,-2 0 0 0,3 0 1 16,1 8-2-16,-2 3 0 0,-3 2 0 15,4 5 1-15,-6 2 0 0,-1 2 2 0,-3 2-1 16,0-2 3-16,-1 1-2 0,-5-3 1 16,-2-2 1-16,-1-3-2 0,3-3 1 15,-1-1 1-15,1-3-1 16,-3-2 1-16,2 1-1 0,3-4 0 0,1 1 0 16,3-4 2-16,0 0-2 0,0 0 2 15,-2 0-2-15,2 0-4 0,-1 1-1 16,1-1-1-16,0 0 2 0,0 1 0 15,0-1 4-15,0 0 0 0,3 2 1 16,3-2-1-16,5 0 0 0,1 2 0 0,-2-1 0 16,2 3 0-16,-1-2 0 0,2 3 1 15,-3-1-1-15,3 2-1 0,-4 2 1 16,-1-4-1-16,0 7 5 0,-3 1-5 16,0-3 7-16,-4 8-4 0,-1 0-1 15,-1-3 3-15,-8 6-1 0,-5-4 1 16,-1-4-2-16,-3-1 1 0,0-4-2 15,4-2-1-15,-2-1-1 0,-3-3-4 16,1-1-18-16,-2 0-55 0,-1-1-144 16,5-6-88-16</inkml:trace>
  <inkml:trace contextRef="#ctx0" brushRef="#br0" timeOffset="78978.3614">24604 7946 275 0,'0'0'66'0,"0"0"-16"0,0 0-10 0,0 0-11 16,0 0-8-16,0 0 0 0,0 0-3 15,0 0 0-15,0 0-2 0,-31-69 6 0,31 64-2 16,0 5 3-16,0-2-1 0,0 2-6 16,0-1-3-16,0-1-5 0,0 0-5 15,0 1-1-15,0 0-3 0,0-1-1 16,0 0 1-16,0 2 1 0,0 0 4 16,7 5-4-16,3 8 5 0,6 3-5 15,-1 0 1-15,2 2 1 0,0-2-2 16,-1-1-1-16,1-3 2 0,-1 2-2 15,3-1 0-15,0 1 1 0,1 1-3 16,0 2 0-16,-1-2-2 0,0 1-4 0,-4-4-8 16,-4 0-7-16,-2-2-10 0,-3-4-7 15,-5-2-7-15,2 0-4 0,-3-4 1 16,0 0-3-16,0 0-20 16,0 0-10-16,0 0-24 0</inkml:trace>
  <inkml:trace contextRef="#ctx0" brushRef="#br0" timeOffset="79214.8738">24810 7935 309 0,'0'0'81'0,"0"0"-8"15,0 0-12-15,0 0-17 0,0 0-11 16,0 0-13-16,0 0 1 0,0 0-10 16,0 0 1-16,0 0-4 0,-26-76-4 15,26 76 0-15,-9 0 0 0,-2 4 4 16,-9 8-5-16,-4 6 4 0,0 3-5 0,-1 4-1 15,2 0-1-15,1 3-2 0,0 2 2 16,-1 0-1-16,4 4 1 16,-1-1-2-16,2-2 0 0,3-3-4 15,2-5-8-15,6-6-17 0,4-4-31 0,2-4-62 16,2-2-107-16</inkml:trace>
  <inkml:trace contextRef="#ctx0" brushRef="#br0" timeOffset="79879.7125">27077 7754 275 0,'0'0'99'16,"0"0"-18"-16,0 0-14 0,0 0-21 15,0 0-8-15,0 0-8 0,0 0-8 16,0 0-3-16,0 0-3 0,0 0-7 15,-23-5-1-15,23 3-5 0,0 2-2 0,0-1 0 16,10-2-1-16,6-2 2 0,9 0-1 16,2 0-1-16,4 1 1 15,2-3-1-15,0 3-1 0,2 0-2 16,-2 1-1-16,3 0-4 0,-4 1-2 0,1 0-13 16,0 0-12-16,-2-1-25 0,-2 3-43 15,-10 0-45-15,-1 0-63 0</inkml:trace>
  <inkml:trace contextRef="#ctx0" brushRef="#br0" timeOffset="80159.5337">27263 7599 533 0,'0'0'58'0,"0"0"-15"0,0 0-12 15,0 0-8-15,0 0-8 0,0 0-3 16,0 0-4-16,0 0-2 0,0 0-3 16,0 0-3-16,-8-17 1 0,8 17 1 0,0 14 0 15,0 7 2-15,0 9-2 0,-1 2 0 16,1 4-2-16,-2 2 1 0,1 4 4 16,-2-2-4-16,0 2 3 0,0-5-6 15,-1-2-1-15,1-7 0 0,0-6-3 16,3-4-4-16,0-1-9 0,0-6-19 0,0 0-42 15,6-3-59-15,-1-3-97 16</inkml:trace>
  <inkml:trace contextRef="#ctx0" brushRef="#br0" timeOffset="82739.7867">28199 7569 265 0,'0'0'56'0,"0"0"-10"0,0 0-7 16,0 0-6-16,0 0-7 0,0 0-4 15,0 0 0-15,0 0-7 0,0 0-2 16,0 0-3-16,6-63-2 0,-6 61-2 0,0 2-3 16,2-1 0-16,2-4-2 0,-1 1 0 15,0 0 0-15,3-1-1 16,-1 3 0-16,0-1 0 0,5 1 0 0,0 2 0 16,4 2 1-16,4 6-1 0,-2 1 2 15,-5 4 0-15,2 2 0 0,-1 2 2 16,-3 3 1-16,1 3-1 0,-5-1 1 15,0 2-1-15,-2-2 0 0,-3 1 0 16,0-2-2-16,0 1 0 0,0-6 0 16,-5 0 0-16,-1-2 1 0,4-4-1 0,-3-2 1 15,4-3 1-15,1-5 1 0,0 0 2 16,0 0 3-16,0 2 4 0,-3 0 3 16,2-1 1-16,-1-1-1 0,1 2-5 15,-1-2-5-15,-1 0-3 0,-2-12-1 16,0-4-1-16,-1-5 0 0,1-1-1 15,3-3-1-15,2 0 0 0,0-2 1 16,0-3-2-16,6-2 3 0,1-1-2 16,3 1-1-16,5 0-1 0,-1 1-1 15,5 6-2-15,3 1-1 0,4 4-3 0,3 4-5 16,1 2-10-16,2 6-11 0,0 4-17 16,-2 1-48-16,0 3-48 0,-5 0-116 15</inkml:trace>
  <inkml:trace contextRef="#ctx0" brushRef="#br0" timeOffset="87452.8367">28691 7958 257 0,'0'0'63'0,"0"0"-8"15,0 0-5-15,0 0-6 0,0 0-7 16,0 0-8-16,0 0-6 0,0 0-5 0,0 0-2 16,0 0-6-16,-4-31-1 0,4 31-4 15,0-2-2-15,0 1-1 0,0-1-2 16,0 0-1-16,0 2-2 0,-1-1 0 16,1 1 2-16,0 0 0 0,0 0 3 15,0 0-1-15,0 1 1 0,0 13 0 16,0-2 0-16,0 8-1 0,0-2 0 15,0-5-1-15,0 9-1 0,0-2 2 16,0-7-2-16,0 7 1 0,0-8 1 16,0 0-2-16,0 2 1 0,0-8 0 0,0 4-1 15,0-3 1-15,0-2 0 0,0 0 0 16,0-5 2-16,0 0 2 0,0 0 2 16,0 2 2-16,0-1 3 0,0-1 0 15,0 0-2-15,1 0-4 0,1-1-2 16,0-5 0-16,1-8 0 0,0-5-1 0,-2 6 1 15,2-6-1-15,-1 4 1 16,-2 2-1-16,1-1 0 0,-1 1 0 16,0-2-1-16,0 4 0 0,0-1 0 15,0 0 2-15,0 1-1 0,0 5-1 0,0-4 0 16,0 3-1-16,-1-4 1 0,-1-2-1 16,2 6 0-16,0-2 0 0,0 2-8 15,0 1 7-15,0 1-5 0,0 5 4 16,0-5 1-16,0 0-1 0,0 1-1 15,3-5-1-15,0 7 2 0,6-1-2 0,1 0 0 16,0 3-1-16,7 0 6 0,-1 5-5 16,6 5 8-16,1 4-2 0,-1-1-1 15,2 3 2-15,-1-1-3 16,-1 2-1-16,-6 1 0 0,-2 5 0 0,-6-1-1 16,-5 5 3-16,-3 1-1 0,-2 2 1 15,-9 0 1-15,-4-1-2 0,-2-1 1 16,-2-3 0-16,-3-1 1 0,-4-4 1 15,-2-2-2-15,-4-1 3 0,-3-4-2 16,0-3 0-16,0-4-2 0,2-3 0 0,10-3-4 16,0 0-4-16,5-7-21 0,7-8-76 15,2-8-177-15</inkml:trace>
  <inkml:trace contextRef="#ctx0" brushRef="#br0" timeOffset="88098.488">29258 7986 586 0,'0'0'39'0,"0"0"-8"16,0 0-8-16,0 0-7 0,0 0-5 0,0 0-1 16,0 0-2-16,0 0-1 0,0 0-2 15,0-47-3-15,0 44 0 0,-1 2-3 16,1 0 0-16,0 1-1 0,-2 0 1 16,-2 0-1-16,-4 11 4 0,-4 5-3 15,-2 9 2-15,0 3 0 0,1 1 0 16,-1 3-2-16,-1 4 2 0,-1 4-3 15,0 2 2-15,-2 4-3 0,-1 1 1 16,-2-1-2-16,1-2 4 0,3-1 0 16,-2-6-3-16,3-5 1 0,2-5-9 0,5-10-8 15,5-7-5-15,2-6-9 0,2-4-11 16,0 0-27-16,0 0-52 0,9-3-74 16</inkml:trace>
  <inkml:trace contextRef="#ctx0" brushRef="#br0" timeOffset="88779.1409">29459 8169 604 0,'0'0'44'0,"0"0"-12"16,0 0-8-16,0 0-8 0,0 0-6 0,0 0-5 16,0 0-5-16,0 0-1 0,0 0 0 15,0 0-1-15,-31-19 2 0,19 34 0 16,-4 8-1-16,0 4 1 0,0 3 1 16,-1 2-2-16,-1 0 2 0,4-3-2 15,1-3 2-15,1-5-2 0,3-5 0 16,2-3 1-16,3-5-3 0,0-4 3 15,2 1 0-15,2-5 0 0,-1 0 1 16,1 0 0-16,0 1 0 0,-2-1 3 16,2 1 0-16,0-1 1 0,0 0-1 0,0 0-2 15,0-11 0-15,6-7-1 0,4-6-1 16,0-2 1-16,1-1-1 0,1-2 1 16,0-2-1-16,1-3 1 0,-1 2-1 15,-2 0 1-15,3 6-1 0,-5 4 0 16,0 5 1-16,-5 8-1 0,2 0 0 0,-3 6 1 15,-1-2-2-15,2 2 0 0,-3 3-1 16,0-1-2-16,0 1 2 16,6 0 0-16,1 4 1 0,4 10 0 15,1 7 0-15,-2 5 0 0,0 4 1 0,-4 4-2 16,0 3 3-16,-3 1-3 0,0-1 2 16,-2-1-3-16,1-2 0 0,-2-4-2 15,1-1-1-15,1-4-1 0,-1-7-14 16,1-4-15-16,0-2-33 0,-2-8-57 15,2 1-41-15,-2-5-115 0</inkml:trace>
  <inkml:trace contextRef="#ctx0" brushRef="#br0" timeOffset="88984.8788">29231 8360 564 0,'0'0'28'0,"0"0"-5"16,0 0-6-16,0 0-11 0,111-15-2 15,-74 9-4-15,4 2-2 0,7-1-7 16,0 2-16-16,1-2-68 16,-2 4-128-16,-5-2-71 0</inkml:trace>
  <inkml:trace contextRef="#ctx0" brushRef="#br0" timeOffset="89196.4451">29701 8196 750 0,'0'0'6'16,"0"0"-3"-16,0 0-5 0,0 0-6 16,0 0-13-16,0 0-27 0,0 0-92 15,0 0-178-15</inkml:trace>
  <inkml:trace contextRef="#ctx0" brushRef="#br0" timeOffset="89780.7104">29833 7440 610 0,'0'0'47'0,"0"0"-14"0,0 0-13 16,0 0-9-16,0 0-4 0,0 0-6 16,0 0 0-16,0 0-3 0,0 0 0 15,0 0 0-15,9-10-1 0,10 23 3 0,6 7 1 16,2 3 1-16,-1 3-2 0,2 3 0 16,-4 1-3-16,1-1-1 0,-5 2-2 15,2-4-4-15,-2 0-4 0,-1-3-5 16,-1 0-12-16,0-4-29 0,-2-3-39 15,0-2-37-15,-3-4-45 0</inkml:trace>
  <inkml:trace contextRef="#ctx0" brushRef="#br0" timeOffset="90032.9332">30146 7424 545 0,'0'0'56'16,"0"0"-20"-16,0 0-16 0,0 0-8 0,0 0-8 16,0 0-1-16,0 0 1 0,0 0 3 15,0 0 2-15,0 0-1 0,-96 83-2 16,69-48-3-16,-1 0-3 0,3 0-1 16,-1 2 0-16,-2-4-1 0,5 2-3 15,-2-5 2-15,2 1-4 0,2-6-2 16,4-2-9-16,2-3-26 0,6-5-49 15,3-6-79-15,5-4-125 0</inkml:trace>
  <inkml:trace contextRef="#ctx0" brushRef="#br0" timeOffset="91477.9332">24956 6849 425 0,'0'0'70'0,"0"0"-15"0,0 0-15 16,0 0-11-16,0 0-9 0,0 0-9 16,0 0-6-16,0 0-2 0,0 0-1 0,0 0-1 15,13-29 3-15,11 23-3 0,7 1 0 16,2 0 0-16,5 3-1 0,-1-1 0 16,3-2 1-16,1 0-1 0,1 1 0 15,2 1 0-15,0-2 0 0,0 2-2 16,1 0-1-16,-3-1-3 0,-3 1-5 0,0 0 0 15,-8-1-3-15,-10 3 1 16,-7 1 1-16,-8 0 1 0,-6 0 1 16,0 0 5-16,0 0 2 0,1 0 0 15,1 0 5-15,-1 0-2 0,-1-2-2 0,0 1 1 16,-10-3-1-16,-7-3 1 0,-4 1 1 16,0 2 1-16,4-1 0 0,2 2 0 15,2 1 0-15,2 0 3 0,-1-1-1 16,5 1 2-16,3 1 1 0,4 1 3 15,-2-2 0-15,2 2 1 0,-1 0 0 0,-1-2 0 16,1 2-1-16,-1-1 0 0,1 1 0 16,-1 0-1-16,1-2-2 0,-1 2-3 15,1 0-3-15,1 0-1 16,-2 0 2-16,2 0 2 0,0 0 2 0,9 0 1 16,8 2-2-16,5 3-1 0,1-1-2 15,2 0 0-15,1 1-1 0,0 2 0 16,-3-2-1-16,0 3 1 0,-1-1 0 15,-3 3-1-15,-2-2 1 0,-5 0-2 16,-2 3 1-16,-4-3-1 0,-5 2 2 0,0 7 0 16,-1 0 0-16,-7 7-1 0,-10-2 0 15,-5 3-1-15,-5 1-1 16,-9 1-8-16,-3 2-11 0,-6 0-32 0,-3 2-86 16,-1-3-156-16</inkml:trace>
  <inkml:trace contextRef="#ctx0" brushRef="#br0" timeOffset="92800.0899">30943 7428 392 0,'0'0'57'0,"0"0"-11"16,0 0-10-16,0 0-6 0,0 0-4 15,0 0-4-15,0 0-4 0,0 0-1 16,0 0-4-16,1-38-2 0,-1 37-6 15,0 0-2-15,0-1-3 0,0 1-1 16,0-1 1-16,0 0-1 0,0 2 2 0,0 0 0 16,0 0 0-16,0 0-1 0,0 0-1 15,-1 0 1-15,-2 11 1 0,-3 4 1 16,2 5 1-16,-1 0 0 0,1 3 0 16,-2-1-1-16,2 1 1 0,1 0-3 15,1-5 1-15,0 0-1 0,0 2 1 16,1-7-1-16,1 7 0 0,0-8-1 15,0-5 2-15,0 5-1 0,0-6 0 16,0-1 0-16,0 0 0 0,0-5 1 16,0 0 1-16,0 0 2 0,0 2 5 0,0 0 2 15,0-2 2-15,0 1-3 0,0-1-3 16,0-3-3-16,0-12-1 0,0-10-1 16,0-7 0-16,0 0 0 0,0 1 0 15,0-1 1-15,0 0-1 0,0 2 2 16,-2 1-2-16,0 0 1 0,-1 1 0 0,0 9-1 15,0-1 1-15,1 8 0 0,1-2-3 16,-2 2 0-16,1 6 0 16,1-4 0-16,1 5-2 0,-2-1-1 15,2 1 2-15,0 5-1 0,0-1-1 0,0-2 0 16,6-4-1-16,8 0 1 0,9 1-1 16,4 3 0-16,2 3 0 0,3 0-2 15,-2 2-1-15,0 5-1 0,-2-1-1 16,-2 2-4-16,-3 0-2 0,0-1-4 15,-1-2-7-15,-3 2-6 0,1-1-28 0,-8-1-39 16,1 0-45-16,-6 0-138 0</inkml:trace>
  <inkml:trace contextRef="#ctx0" brushRef="#br0" timeOffset="93007.731">30802 7636 550 0,'0'0'44'0,"0"0"-16"15,0 0-11-15,0 0-7 16,0 0-6-16,100-47-3 0,-64 40-2 16,3-1-1-16,3 4-5 0,3 1-5 0,-3 1-13 15,2 2-47-15,-1 0-90 0,-1 6-127 16</inkml:trace>
  <inkml:trace contextRef="#ctx0" brushRef="#br0" timeOffset="93553.9004">31303 7790 721 0,'0'0'23'16,"0"0"-6"-16,0 0-6 0,0 0-7 15,0 0-6-15,0 0 0 0,0 0-1 0,0 0 2 16,0 0-1-16,-21 27 6 0,17-2-5 16,3 0 3-16,1 1-3 0,0-2-2 15,0 1 5-15,1-4-5 0,2-7 5 16,1 2-5-16,-2-7 1 0,-1-4-1 15,1 1 0-15,-2-6-1 0,0 0 1 0,0 0 1 16,1 1 0-16,-1 1 2 0,2-2-1 16,-2 0 1-16,3 0-1 0,1-9 1 15,-1-6 0-15,2 0 1 0,-3-4 0 16,-2-3 0-16,0 0-1 0,0-8-4 16,0 0 4-16,0 4-3 0,0 6 5 15,-2 0 1-15,2 8 1 0,-1-1 0 16,-2-1-1-16,3 8 0 0,0-6-3 15,0 7 0-15,0-4-2 0,3 0 0 16,3 3 0-16,1 0 0 0,6 4-1 0,9 2 1 16,2 2-1-16,7 8 0 0,-4 4 1 15,-1 4-1-15,-2 3 0 0,-4 3-1 16,-3 2 2-16,-5 3 4 16,-7 3-3-16,-5 0 5 0,0 0-4 0,-13-2 0 15,-7-1-1-15,-4-1 1 0,-5-6 0 16,-5-2 0-16,0-4 2 0,-4-3-1 15,0-6-4-15,0-2-1 0,1-5-5 16,3 0-15-16,2 0-24 0,4-3-68 16,11 0-188-16</inkml:trace>
  <inkml:trace contextRef="#ctx0" brushRef="#br0" timeOffset="94399.2597">30657 6976 510 0,'0'0'51'16,"0"0"-16"-16,0 0-14 0,0 0-10 15,0 0-5-15,0 0-3 0,0 0-1 16,0 0 1-16,0 0 1 0,0 0 0 16,89-33-1-16,-52 28 1 0,3 1-1 15,0-2-3-15,1 1 1 0,2 0-2 0,-2 1-1 16,2-1 0-16,-4-1 0 15,0 2-2-15,-3-2-2 0,-1-1-2 16,-1 3-1-16,-6-2-4 0,-8 3-3 16,-9 0-2-16,-5 3-4 0,-6 0-8 0,0-2-12 15,0 2-12-15,0-3 2 0,-11-1 6 16,-6-3 11-16,-8 2 9 0,-1-1-3 16,0-1 4-16,2 3 7 0,8-1 16 15,0 1 12-15,7 1 8 0,0-2 4 16,2 1 1-16,1 0 0 0,4 3 9 0,2 1 6 15,-2-2 5-15,2 2 1 0,-1 0-6 16,-1-1-5-16,1 1-6 16,1-1-6-16,-2 1-1 0,2-2-4 15,-1 2-1-15,1-1-1 0,0 1-4 0,0-2-1 16,0 2-4-16,0-1-4 0,0 1 2 16,0-2-4-16,0 2 1 0,0 0-2 15,0 0 1-15,0 0 1 0,0 0 1 16,1 0-1-16,8 2 3 0,5 5-3 15,4 4 2-15,0 1 2 0,4 1 0 0,3 2 3 16,-2 1-4-16,3-2 1 0,-2 1-1 16,-1-1-4-16,-3-1 5 0,-2-1-5 15,-2 1 1-15,-4-4-3 16,-4-1 2-16,-2-1 0 0,-4-4 1 0,1 5 1 16,-3 3 1-16,0 5 0 0,-6 2 0 15,-4-2-1-15,-5 1 0 0,-4 2-4 16,-5-3-10-16,-7 0-18 0,0 3-57 15,-6-2-210-15</inkml:trace>
  <inkml:trace contextRef="#ctx0" brushRef="#br0" timeOffset="96771.4286">15261 10985 535 0,'0'0'43'0,"0"0"-3"0,0 0-10 0,0 0-4 16,0 0-7-16,0 0-4 16,0 0-6-16,0 0-2 0,0 0-4 15,0 0-4-15,-72-12 1 0,80 3-2 0,13-5 1 16,12-3 0-16,11-1 0 0,2 0-3 16,9 0 0-16,0 1 0 0,1 4-2 15,-4 1-2-15,2 5-16 0,-8 6-25 16,-7 1-53-16,-10 6-83 0,-16 10-107 15</inkml:trace>
  <inkml:trace contextRef="#ctx0" brushRef="#br0" timeOffset="96952.2107">15146 11284 544 0,'0'0'41'0,"0"0"-9"0,0 0-10 15,0 0-12-15,0 0-4 0,0 0-4 16,0 0-1-16,88-67-3 0,-53 61-3 0,7 3-4 16,7-1-12-16,2 0-33 0,8 3-76 15,2-2-159-15</inkml:trace>
  <inkml:trace contextRef="#ctx0" brushRef="#br0" timeOffset="97330.6927">17901 10569 638 0,'0'0'28'16,"0"0"-1"-16,-42-80-12 0,34 63-4 16,7-3-4-16,1 0-7 0,0 0 0 15,10-2-4-15,3 2 2 0,4 7-1 0,6 3 0 16,2 5 0-16,3 5 2 0,2 0 0 16,2 8 1-16,-2 7-1 0,-1 5-1 15,-3 6 0-15,-6 5 1 0,-5 3 1 16,-5 6 2-16,-9 2-3 0,-1 3 3 15,-7 0-6-15,-6-1 1 0,-3-3 2 0,0-3-3 16,-1-6 0-16,1-6-10 0,6-9-6 16,-2-5-13-16,7-5-25 15,-4-7-47-15,0 0-46 0,4-7-64 16</inkml:trace>
  <inkml:trace contextRef="#ctx0" brushRef="#br0" timeOffset="97547.5875">18178 10447 486 0,'0'0'65'0,"0"0"-18"0,0 0-14 16,0 0-11-16,0 0-7 0,0 0-8 15,0 0-6-15,0 0 0 16,0 0-1-16,0 0-1 0,32-16 0 16,-15 34-1-16,-2 5 4 0,-2 4-3 0,-3 5 2 15,-1 3-4-15,-1 2-4 0,-2 2-4 16,-2 0 0-16,-2 4-5 0,-1 0-14 15,-1 0-15-15,-3 1-54 0,-5 2-62 16,-7-3-111-16</inkml:trace>
  <inkml:trace contextRef="#ctx0" brushRef="#br0" timeOffset="97733.8874">17620 11383 627 0,'0'0'34'16,"0"0"-5"-16,0 0-8 0,0 0-8 15,0 0-7-15,14-90-5 0,1 73-5 0,5 2-5 16,2 1-12-16,3 1-47 0,2 2-88 16,0 0-155-16</inkml:trace>
  <inkml:trace contextRef="#ctx0" brushRef="#br0" timeOffset="97908.6335">18415 11244 669 0,'0'0'35'16,"0"0"1"-16,0 0-14 0,0 0-2 15,0 0-12-15,0 0-4 0,0 0-5 16,-83-48-6-16,77 42-12 0,0 1-51 15,3 2-240-15,3-1-34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5:19:16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7094 7482 113 0,'0'0'36'0,"0"0"-1"16,0 0-1-16,0 0-4 0,0 0-1 15,0 0-5-15,0 0-4 0,0 0-4 16,0 0-2-16,-49-64 0 0,44 56-1 16,4 4 3-16,-3 1 0 0,1-2 3 15,3 0 1-15,-3 1-3 0,3 1-4 16,0 3-4-16,-1-1-5 0,1 1-1 15,0 0-3-15,-2 0 0 0,2 0 0 16,-1 0 2-16,1 0-1 0,-2 0 1 0,2 0-1 16,-1 0 1-16,1 0-1 0,-2 0 0 15,2 0 1-15,-1 0 1 0,1 0-1 16,0 0 1-16,0 1 1 0,0 1 1 16,0-1-1-16,0 0 0 0,0 5 1 15,0-1-1-15,0 4-1 0,4 1-1 16,1-2 0-16,2 3 0 0,4 0-1 15,1 4 0-15,1-2 0 0,-3-1 0 16,-3 0-1-16,2-2-1 0,1 0 1 16,-4-2-1-16,4 4 2 0,-4-4-2 0,-1-1 1 15,1 1 0-15,-4-4 0 0,1-1 2 16,-3-3-2-16,0 0 1 0,0 0 1 16,1 2 2-16,-1-2-1 0,2 2 5 15,-2-2 2-15,0 0 3 0,1 1-1 16,-1-1-4-16,0 0-2 0,0 0-2 0,-4-8-1 15,-4-1 3-15,-3-4-4 16,2-1-1-16,-1-1 0 0,-3-3 0 16,0 1 0-16,3 2 0 0,-3 0 0 15,4 4 0-15,0 1 0 0,1 2 0 0,2 0 1 16,-1 2 1-16,4 3 1 0,-3-3-1 16,3 3 0-16,-1 0 1 0,1 0-2 15,3 3-1-15,-1-2 0 0,1 2-1 16,-2 0 0-16,1-1 2 0,1 1-2 15,-2 0 0-15,2 0 0 0,-1-1-2 0,1 1 2 16,-2 0 1-16,2 0-1 0,-1 0 3 16,1-2-1-16,0 2 0 15,0 0 1-15,0-1 0 0,-3 1-1 16,3 0 1-16,0 0-1 0,0-2-1 0,0 2 0 16,0 0-1-16,0 0 0 0,0 0-1 15,0 0 1-15,0 0 0 0,0 0 0 16,0-2 1-16,0 2-2 0,0 0 2 15,0 0 1-15,0 0-2 0,4-1 0 16,2 1 1-16,7-2 0 0,0 1 0 0,-1-1-1 16,1 1-1-16,-3-1 1 0,6 2 0 15,-3-1-1-15,4-2 1 0,-4 3-1 16,6-2-3-16,-7 2 3 0,2 0 1 16,2 0 0-16,-4 0 3 0,-1 0-3 15,1 0 0-15,-6 0 0 0,-1 0-2 16,8 0 2-16,-7 0-3 0,0 0 2 15,1 0 0-15,-7 0 1 0,0 0 3 16,0 0-1-16,1 0 0 0,1 0 0 16,-1 0 0-16,1 0 1 0,-1 0-1 0,1 0 0 15,-1 0-1-15,-1 0 0 0,3 0-2 16,-3 0 2-16,3 0-1 0,-3 0 1 16,3 0 2-16,-3 0-5 0,1 0 1 15,-1 0 1-15,2 0 1 0,-2 0 1 16,0 0 1-16,1 0-2 0,-1 0 0 0,0 0 0 15,2 0 0-15,-2 0-1 16,0 0 0-16,0 0 1 0,1 0-1 16,-1 0 0-16,0 0 0 0,0 0 0 15,0 0-1-15,0 0 1 0,0 0 1 0,3 0-1 16,-3 0 0-16,0 0 0 0,0 0 0 16,0 0-1-16,0 0 0 0,0 0 1 15,0 0-1-15,0 0 1 0,0 0 0 16,0 5-1-16,-3 5 0 0,0-1 0 15,-4 8 0-15,4-2 0 0,-1 3 1 0,-1 5 0 16,1 3-3-16,-3 0 3 0,4 1-3 16,0 0 2-16,2-10 1 0,-1 0 0 15,1-5 0-15,-1-7 0 16,2 1 0-16,0-6-1 0,-1 0 1 0,1 0 1 16,0 1-1-16,-2 1 2 0,2 0-2 15,-1-2-1-15,1 0-2 0,-3 0-1 16,1-4 2-16,-2-6-3 0,0 0 1 15,3 6-1-15,-1 0-2 0,2 4-8 16,-1-2-10-16,1 2-13 0,0-1-20 0,0-1-32 16,0 2-28-16,0-2-50 0</inkml:trace>
  <inkml:trace contextRef="#ctx0" brushRef="#br0" timeOffset="22273.9289">3626 7377 49 0,'0'0'21'0,"0"0"1"16,0 0-1-16,0 0 4 0,0 0 0 0,0 0-1 15,0 0-4-15,0 0-6 0,0 0-1 16,0 0-2-16,-17-6-1 0,16 6-1 16,-1 0-4-16,1-3 1 0,-1 3-3 15,1 0 0-15,-1 0 1 0,1 0 0 16,-1 0 0-16,1 0-2 0,-2-2 0 0,3 2-2 15,0 0 0-15,0 0-2 16,-3-1 0-16,3 1-3 0,0 0-2 16,0 0-3-16,-4 0-3 0,4 0-8 15,0 0-9-15,0 0-9 0,-1-2-13 0,1 2-21 16</inkml:trace>
  <inkml:trace contextRef="#ctx0" brushRef="#br0" timeOffset="23652.1324">3470 7268 18 0,'0'0'11'0,"0"0"-1"0,0 0 1 0,0 0-1 16,0 0 0-16,0 0-2 0,0 0 0 0,0 0-1 16,0 0 0-16,-16-14 1 0,16 14 2 15,-1-2 4-15,1 2 6 0,-3-1 7 16,3 1 1-16,0-2 0 0,0 2-1 16,-3-1-3-16,3 1-1 0,0-2-1 15,0 2-1-15,0-1 0 0,-3 1-3 16,3 0-2-16,0-2-4 0,0 2-2 15,0 0-5-15,0 0 0 0,0-2-2 16,0 2 0-16,0 0-2 0,0 0 0 16,0 0 0-16,0-1 0 0,0 1 1 0,0 0-1 15,0 0 0-15,0 0 2 0,0 0-1 16,0 0 2-16,0 0 4 0,0 0 1 16,0 0 0-16,0 0-2 0,0 0 0 15,0 0-4-15,0 0-1 0,0 0 1 16,3 0-1-16,3 0 0 0,0 0-1 0,-2 0 0 15,3 0 0-15,-4 0 0 16,4 0 0-16,-1 0-1 0,4 0 1 16,-4 0 1-16,-2 0 0 0,2 1-2 15,-6-1 1-15,0 0 0 0,0 0 1 0,6 2-2 16,0-2 4-16,1 0-1 0,-1 2 0 16,-6-2 0-16,4 0-3 0,2 1 1 15,-2-1-1-15,6 3 0 0,-7-1 1 16,3-1-1-16,3 3 1 0,-5-3-1 15,3 2 0-15,3 1 0 0,-1 0 0 0,-3-1 1 16,5 0-1-16,-5 0 2 0,0-2-2 16,1 0 0-16,-1 1 0 0,-2 0-1 15,5-1 1-15,-5 1 0 16,1 0 0-16,3-1 0 0,-2 0 1 0,-2 0 3 16,5 1-1-16,-3 0 0 0,4-1-1 15,0 2 0-15,2-1 1 0,5 0 3 16,-7-1 0-16,9 1-1 0,-7-2 0 15,2 1-3-15,-2-1-2 0,2 1 1 16,-4-1 0-16,5 2-1 0,-4-2 1 0,4 1-2 16,3-1 1-16,-6 0 0 0,7 2 0 15,-9-2 1-15,-4 0 0 0,5 2-1 16,-5-2 2-16,0 0-2 16,0 0 0-16,-2 0 1 0,3 0-1 0,-1 0 1 15,6 0 1-15,-8 0-1 0,12 0 1 16,-6 1-2-16,4 1 0 0,4 1 0 15,-7-2 0-15,5 4 1 0,0-1-1 16,-3 1 0-16,-1-1 1 0,4 1-1 16,-3 0 1-16,-2-2-1 0,2 2 2 0,-5-2-1 15,0-1 0-15,1 1 1 0,-5-1-1 16,5-2 1-16,-6 3 0 0,4-3-1 16,-1 1 1-16,-6-1 0 0,4 0-2 15,2 0 1-15,-2 0-1 0,3 2 1 16,-2-2-1-16,-1 0 1 0,2 0-1 15,4 1-1-15,-3 1 1 0,3-1-1 16,-1 1 0-16,-6-1 0 0,8 3 0 16,0-3 1-16,2 3 1 0,1-1 1 15,2 2-1-15,0-2-1 0,-6-1 1 0,6 1-1 16,-7-2 1-16,-2 0-1 0,6 1 0 16,-9-2-1-16,5 2 1 0,-5-1 1 15,6 2-1-15,-1 1 1 0,0-3-1 16,2 2 0-16,-1 0-1 0,1 0 0 15,1 0 1-15,3 2 0 0,-5-3 0 0,6 3 0 16,-7-2-1-16,-1 0 2 0,1 0-2 16,0 0 1-16,-2 0-1 0,-4-1 1 15,7 1 0-15,-6-1-1 0,1-1 1 16,2 2-1-16,-4-2 0 0,2 1 0 16,0-1 1-16,-5-1-1 0,0 0 1 15,0 0 0-15,6 2-1 0,-2 1 1 16,-1-1 0-16,3-1 0 0,-6-1 0 15,0 0 0-15,0 0 0 0,1 2 0 16,1-2-1-16,-1 1 1 0,2-1 0 0,-2 0 1 16,1 2 1-16,-1-2-1 0,-1 0 2 15,3 1-2-15,-3-1 1 16,3 0 1-16,-3 0-3 0,0 1 1 16,3-1 0-16,-3 0-1 0,1 0 2 0,-1 2-2 15,2-2 1-15,-2 0-1 0,0 0 1 16,1 0-2-16,-1 0 1 0,0 0 0 15,2 2-3-15,-2-2 2 0,0 0-2 16,1 0 0-16,-1 0-2 0,0 0-1 16,0 0-5-16,0 0-3 0,2 0-11 0,-2 0-18 15,0 1-20-15,0-1-29 0,0 0-31 16,0 0-43-16</inkml:trace>
  <inkml:trace contextRef="#ctx0" brushRef="#br0" timeOffset="24591.9628">4432 7316 137 0,'0'0'53'0,"0"0"4"0,0 0-4 15,0 0-9-15,0 0-4 0,0 0-9 0,0 0-6 16,0 0-6-16,0 0-9 16,0 0-4-16,-49-39-5 0,47 37-4 15,2 2 0-15,-1 0 1 0,-2 0-1 16,3 0 1-16,-3 0 1 0,3 0 1 0,-3 0-2 16,3 0 2-16,-1 0 2 0,-1 0-2 15,1 0 0-15,-1 2 4 0,1-1 0 16,1 0 3-16,-2 1-1 0,2 0 2 15,0-1 1-15,0 1 0 0,0 0-2 16,0 3 1-16,0 0-2 0,5 3-3 0,2 4 1 16,3-3-2-16,0 0-1 0,2 0 2 15,-2 0-2-15,-3-3 0 0,6 2 1 16,-1 2-2-16,-4-3 0 16,4 1 3-16,-2 2-3 0,-1-5 0 0,2 5 1 15,-3-6-2-15,0 1 2 0,7 3 0 16,-8-4 0-16,9 0 1 0,-9 0-1 15,-1-3 1-15,5 1-1 0,-5-2 1 16,-3 0-1-16,3 1-1 0,-6-1 1 16,0 0 0-16,0 0 0 0,3 0 4 0,-2 2-4 15,1-2 1-15,-1 0-1 0,1 0-1 16,-1 0 1-16,1 0 0 0,0 0 1 16,0 1-1-16,-1-1 0 0,-1 0 1 15,0 0 2-15,0 2-1 0,0-2 0 16,0 3-1-16,-3-2 0 0,-7 2 0 15,0 2 0-15,1-2-1 0,-8 1 0 0,10-1-1 16,-9 2 1-16,7-2 0 16,5-1 3-16,-9-1 0 0,10 0-1 15,-3 1 1-15,-7 0-1 0,9-2 2 0,-9 0-3 16,-6 0 2-16,2 0-3 0,-2 0 0 16,3-2-2-16,-1-1 0 0,4 3 1 15,-6-1 0-15,1-1-1 0,6 2-2 16,-9 0 1-16,10 0 0 0,5 0 1 15,-6 0 1-15,8 0 0 0,-2 0 1 0,2 2 1 16,4-2-1-16,-3 0 0 0,3 0 2 16,0 0-1-16,-3 1-2 0,3-1 1 15,0 0 1-15,0 0 0 16,-1 0 1-16,1 0-2 0,-2 0 0 0,2 0-2 16,0 0 0-16,0-4 0 0,0-4 0 15,0-2 1-15,2-7-1 0,2 3 1 16,3 0-1-16,0 2 1 0,-1-2 0 15,0 6 0-15,1-6-2 0,-2 6 2 16,2-1-1-16,-3 0 1 0,2 1 1 0,0-1 0 16,-2 2 0-16,2-1 0 0,-2 5 0 15,-1 0 0-15,-3 3 0 0,0-2 0 16,0 2 1-16,1-1-3 16,1 0 0-16,-1-1 0 0,-1 2-3 0,2-1-1 15,-2 1-1-15,0-2-2 0,1 2 1 16,-1 0-5-16,0 0-12 0,0 3-39 15,0 9-54-15,-7 5-87 0</inkml:trace>
  <inkml:trace contextRef="#ctx0" brushRef="#br0" timeOffset="26532.5503">3456 6914 88 0,'0'0'18'0,"0"0"0"0,0 0 5 16,0 0 5-16,0 0 2 0,0 0-4 15,0 0-5-15,0 0-8 0,0 0-5 0,0 0-6 16,0-17-4-16,0 16-6 0,0 1 1 16,0 0 3-16,0 0 3 15,0 0 6-15,0 12-1 0,1-2-1 16,2 7 1-16,0 0 1 0,1-2 0 0,-1 2-2 16,0-2 1-16,0 0-3 0,0-4 0 15,1 4 0-15,-2-4 2 0,1-1 2 16,-2 1 0-16,-1-2 0 0,3 1 0 15,-3-5-3-15,4 1-1 0,-4-1 1 16,0-1 0-16,0 0-2 0,3 1 1 0,-3-5-1 16,0 0 2-16,0 0 2 0,0 2 4 15,0 0 8-15,0-1 12 0,0-1 6 16,0 2 5-16,0-2-9 0,3 0-9 16,-3 0-11-16,0 0-7 0,0 0 0 15,-3-12-1-15,0 3 2 0,-4-9-2 16,4 2 1-16,-1-3-1 0,-2-3 0 15,0 1 1-15,3-1 0 0,2 1-2 16,-3 6 0-16,2-3 1 0,1-2 3 16,-1 8 1-16,2-8 2 0,0 8-2 0,0-2-2 15,0 1-3-15,0-1-2 0,0 0 0 16,0 2-1-16,0 1-3 0,2 1 2 16,1-1-2-16,1 2 1 0,-3 0-1 15,5 1 0-15,-3 1 1 0,4-1-1 16,-1 2 1-16,-3 3 0 0,7-3 1 0,-6 5 0 15,1-3 0-15,2 1 0 16,0 3 0-16,5 0-2 0,-2 0 2 16,-1 0-1-16,-1 0 1 0,1 7-2 15,1 1 2-15,-3 5-1 0,0-1 1 0,-5 6 4 16,-2 3 0-16,-2 5 3 0,-9 8-1 16,1-1 0-16,-5-3 0 0,2-3 0 15,-1-2 1-15,-2-3-1 0,4-6 1 16,-2-1 0-16,5-5 1 0,-1-5 3 15,3 0 2-15,1-4 5 0,3 2-1 0,3-3 2 16,-7 0-2-16,1 0-5 0,2 0 0 16,-6 0-3-16,7-3-1 0,-3 1 0 15,2-6-1-15,2 3-1 16,1 0-3-16,-1 3-1 0,2 2 0 0,0-2-1 16,0-1-1-16,0-2 2 0,6-1 1 15,3 2 0-15,2 4-1 0,5 0-1 16,0 0 1-16,3 6-2 0,1 1 2 15,-1 2 0-15,-3 1 0 0,4 0-2 16,-1 1 0-16,1 0-2 0,-1-3-5 0,-3 4-1 16,3-3-4-16,-3 1-5 0,-2-2-9 15,-2-1-17-15,-2 0-22 0,1-1-25 16,1 1-20-16,-3-3-30 0</inkml:trace>
  <inkml:trace contextRef="#ctx0" brushRef="#br0" timeOffset="27216.3175">3804 6996 358 0,'0'0'64'16,"0"0"-16"-16,0 0-9 0,0 0-9 16,0 0-10-16,0 0-8 0,0 0-6 15,0 0-3-15,0 0-5 0,0 0-4 16,-4-22-3-16,4 19 1 0,-4 3 1 15,-2 13 5-15,-3 6 3 0,-2 7 0 0,-1 1-1 16,3 0 0-16,-1-3-2 0,0-2 2 16,6-5-2-16,-1 0 1 0,1-6 3 15,1-2-2-15,-1-1 5 0,1-3-5 16,3 0 2-16,0-5-1 0,-3 0 1 16,3 0 1-16,0 1 2 0,0 1 1 15,0-2 0-15,0 2 1 0,0-2 5 16,0 0 5-16,0 1-5 0,0-1 4 15,0 0-10-15,0-6-2 0,0-6-3 16,0-7-1-16,3 0 0 0,0-7-1 0,1 0 1 16,2-1-1-16,0 1 0 0,-2 0-1 15,2 2 3-15,-2 7-1 0,2 3 1 16,-5 5 0-16,1 5 0 16,-1-1-1-16,-1 5 1 0,0-1 0 0,0 1-2 15,0-2 0-15,2 1-2 0,-2-1-3 16,0 1-2-16,1 1-4 0,-1-2 4 15,3 2 3-15,6 2 2 0,2 7 2 16,2 6 2-16,-1 4 1 0,4 1-1 16,-6 2 0-16,4 2-1 0,-2-1 1 0,-3 0-1 15,1-4 1-15,-3 1-1 0,-1-7 0 16,0 1 0-16,-3-7 0 0,2 2 4 16,-2 0-4-16,-3-6 3 0,4 1-5 15,-4-4-1-15,0 0 1 0,0 0-4 16,2 2-4-16,-2-1-22 0,0 0-43 0,0 1-57 15,0 1-82-15</inkml:trace>
  <inkml:trace contextRef="#ctx0" brushRef="#br0" timeOffset="27434.2931">3618 7204 419 0,'0'0'27'0,"0"0"-13"16,0 0-8-16,0 0-6 0,0 0-1 15,0 0-2-15,0 0-3 0,0 0-1 16,0 0 0-16,98-53-4 0,-73 45-1 16,2 0-11-16,-1 1-28 0,0 1-39 15,-7 2-78-15</inkml:trace>
  <inkml:trace contextRef="#ctx0" brushRef="#br0" timeOffset="27768.5742">3887 7053 488 0,'0'0'51'0,"0"0"-15"0,0 0-12 15,0 0-10-15,0 0-8 0,0 0-5 16,0 0-5-16,0 0 2 0,0 0-2 16,0 0 1-16,1-18 2 0,12 18-1 15,3 10 1-15,7 1 2 0,-3 1-2 16,-2 3 0-16,-4-2 1 0,2 1-1 0,0-2 0 15,-3 0 0-15,-3-5-2 0,2 1-1 16,-2 0-3-16,-3-2-4 16,6 1-1-16,-7 0-22 0,0-1-24 15,0 1-37-15,-5-4-25 0,3 0-19 0</inkml:trace>
  <inkml:trace contextRef="#ctx0" brushRef="#br0" timeOffset="27998.6448">4017 7063 328 0,'0'0'66'15,"0"0"-8"-15,0 0-9 16,0 0-8-16,0 0-11 0,0 0-6 0,0 0-6 16,0 0-5-16,0 0-6 0,0 0-5 15,-10-20-3-15,10 20-2 0,-3 0-1 16,-3 8 1-16,-3 9 2 0,-4 10 4 15,0 3-5-15,-4 4 1 0,-3 0 2 16,2 1-7-16,0-3-3 0,0 3-30 0,5-3-72 16,3-5-151-16</inkml:trace>
  <inkml:trace contextRef="#ctx0" brushRef="#br0" timeOffset="30352.4618">4925 6027 114 0,'0'0'12'0,"0"0"1"15,0 0 0-15,0 0 0 0,0 0-3 16,0 0-2-16,0 0-3 0,0 0 0 15,0 0 1-15,7-7 0 0,-7 7 1 16,0-2 1-16,2 2 1 0,-2 0 1 16,0 0-1-16,0-1 0 0,1 1-2 0,-1 0-3 15,0 0 2-15,0 0-1 0,0-1-2 16,0 1 2-16,0 0 0 0,0 0 0 16,0 0 1-16,0-2 4 0,0 2 1 15,0 0 5-15,0 0 0 0,0-2-2 16,0 2-1-16,0 0-2 0,0 0-2 0,0 0 0 15,0 0 2-15,0-1-1 16,0 1 2-16,0 0-1 0,0 0-2 16,0 0 1-16,0 0 1 0,0 0-2 15,0 0 1-15,0 0-1 0,0 0-4 0,0-2 0 16,0 2-3-16,0 0 0 0,0 0-2 16,0 0 0-16,0 0-4 0,0 0 0 15,0 0 0-15,0 0 0 0,0 0-1 16,0 0 1-16,0 0-4 0,0 0 0 15,0 0 0-15,0 0 1 0,0 0 4 0,-1 5 4 16,1 8 2-16,-2 4 1 0,1 6-1 16,-1-6-1-16,2 2-2 0,0 1 0 15,0 3 0-15,0 7 0 16,0 1 0-16,0 0 1 0,0-2-2 0,0 0 0 16,0 2-2-16,0-2 1 0,0 1 1 15,0-1 1-15,0 1 2 0,-3-3-1 16,2 0 4-16,-2-3-4 0,0 1 4 15,3-8-4-15,0 1-1 0,0-1 1 16,0-5-1-16,0 6 1 0,0-1-1 0,0-7 0 16,3 5 0-16,0-4 0 0,0-2-1 15,0 2-1-15,1-2 1 16,-1 1-1-16,0 0 0 0,1-1 2 16,-1 0 0-16,0 0 2 0,-2 2-2 0,2-1 0 15,-3 1-2-15,0 1 1 0,0 0 1 16,0 8 0-16,0-2 1 0,-4 5-1 15,1-8 0-15,0 0 0 0,-1-4 0 16,1-2 0-16,2 1 0 0,-1-5 0 16,2 1 2-16,0-6-4 0,0 0 2 0,0 0 0 15,0 2-1-15,0 0 0 0,0-1 1 16,0 0 1-16,-1 2-1 0,1-3 0 16,0 2 0-16,-2 5-2 0,2-1 2 15,0 1 0-15,0 5-1 0,0-6 1 16,0 4 0-16,0 2-1 0,0-5 0 0,0-1 0 15,0-1-4-15,0 2 2 16,0-1-3-16,0 1 1 0,0-7-1 16,0 0 0-16,0 0-1 0,0 1-1 15,0 0 2-15,0 1 2 0,0-1 2 0,0 1 0 16,0-1 0-16,0 0 1 0,0 1-1 16,0-1-2-16,0 1 1 0,0 0-8 15,0 0-9-15,0-1-11 0,0-1-11 16,0 0-4-16,0 2 2 0,0-2 3 15,2 0 8-15,-2 0 1 0,0 0 0 0,1 0-8 16</inkml:trace>
  <inkml:trace contextRef="#ctx0" brushRef="#br0" timeOffset="31272.0108">4884 6862 86 0,'0'0'33'16,"0"0"5"-16,0 0 4 0,0 0 4 0,0 0 1 16,0 0-4-16,0 0-4 0,0 0-5 15,0 0-4-15,0 0-2 0,-37-74-3 16,33 66-1-16,-1 0-3 0,2 6-3 16,-1-6-4-16,1 5-3 0,0 0-1 15,3 0-3-15,0 3-1 0,-3-1 1 16,3 1-2-16,0-2-1 0,0 1-1 15,-1-1-3-15,1 0 1 0,-3 2-2 16,3-1-1-16,-1 1 0 0,1-2-2 16,-2 2 1-16,2-1-1 0,-1 1 1 0,1-2 1 15,0 2 1-15,-2 0 0 0,2 0 1 16,0 0-1-16,0-1 2 0,-1 1-1 16,1 0 0-16,0 0 1 0,0 0 0 15,0 0 0-15,-2-2-1 0,2 2-1 16,0 0 1-16,0 0-2 0,0 0 1 0,0 0 0 15,0 0 1-15,0 0 0 16,0 2-1-16,0 4 2 0,3 6-2 16,2 3 2-16,0 0-1 0,1 5 0 15,3-2 1-15,-3 2-1 0,1 0 0 0,1 1 0 16,0 3 0-16,-1 1 0 0,3 2 2 16,-4-2-2-16,1 3-1 0,-4-2 1 15,4-2-1-15,-4-2 1 0,1-4-1 16,-2-2 1-16,-2-3 0 0,0-7 0 15,0 4 1-15,0-3-1 0,0-4 1 0,0 4 1 16,0-7-1-16,0 0 1 0,0 0 2 16,0 1-1-16,1 0 0 15,-1 1 0-15,0-2-2 0,0 0 0 16,0 0-2-16,0 0 0 0,0 0 1 0,0-2-1 16,0-3-1-16,3-6 2 0,-3 0 0 15,3-1-1-15,0-3 4 0,-2 5-4 16,2-9 1-16,2 2 0 0,-2 0 0 15,1-6 0-15,3 1 2 0,-3 0-2 16,1 1 1-16,-1-4 0 0,-1 2-1 0,3 1 0 16,-1 0 0-16,0 3-2 0,-1 1 2 15,-1 4-1-15,3 0 2 0,0-1-4 16,-3 6 2-16,4-5-1 0,-3 7-3 16,-4 2 2-16,3 2 2 0,-3 3-1 15,0-1 4-15,0 1-1 0,3-2 0 16,-2 1-1-16,1-1 2 0,-1 0-2 15,-1 2 0-15,0-1 0 0,2 1-2 16,-2-2 1-16,0 2 0 0,0-1 1 16,0 1 1-16,0 0 0 0,0 0 1 0,0-2-1 15,0 2-1-15,0 0 2 0,0 0-1 16,0 0 0-16,-3 0 0 0,-6 0 1 16,-2 0 1-16,-1 0 0 0,0-1 2 15,-2 1 1-15,2-2 0 0,-8 1 0 16,7 0 1-16,-7-1-1 0,11 0-1 0,-2-1-1 15,-1 1-4-15,9 1 1 0,-1 1-2 16,4 0-1-16,-2-2-1 16,2 2-5-16,-8 0-4 0,2 0-9 15,-1 0-20-15,-5 13-32 0,2 1-62 0,1 1-116 16</inkml:trace>
  <inkml:trace contextRef="#ctx0" brushRef="#br0" timeOffset="33060.8602">5362 6257 493 0,'0'0'39'0,"0"0"-16"0,0 0-10 16,0 0-8-16,0 0-1 0,0 0-6 15,0 0-2-15,0 0-8 0,0 0-1 16,-9-11 2-16,6 11 4 0,3 12 4 16,0 7 4-16,0 6-2 0,0 4 0 15,0 0 1-15,0 0 0 0,-3-2 0 0,3-2 1 16,-3-5-1-16,3 0 0 15,0-2 4-15,-2-4-4 0,2 4 6 16,-2-7-4-16,2-5-2 0,0 0 0 16,0-6 3-16,0 0 2 0,-1 0 6 0,1 2 3 15,0-2-3-15,0 1-1 0,0-1-7 16,-2-1 2-16,1-12-4 0,-1 3 5 16,1-10-1-16,-2 0-1 0,0-2 0 15,0-6 1-15,3 1-1 0,-3 0-1 16,3-1 0-16,-1 1-5 0,-1-1 4 0,1 0-2 15,1 0 4-15,0 1 0 0,0 1-1 16,0 2-1-16,0 1-3 16,0 1-2-16,3 7 0 0,1 1-1 15,3 0 0-15,-2 7-1 0,3-4 2 0,-2 5 0 16,3-1 0-16,-2 3 0 0,6 0 0 16,-1 1-3-16,-2 3-1 0,7 0 3 15,-4 0-1-15,3 6 2 0,-3 3 2 16,-3-1-2-16,-4 4 2 0,-2 3 1 15,-1 3 0-15,-3 5 0 0,0 1 1 0,-4-1-1 16,-8-1 2-16,1 0-1 0,-1-2 0 16,-2-4 0-16,-1 0 0 0,1-4-2 15,4-4 2-15,-2 1 0 16,2-5 0-16,7-3 4 0,-4 4-4 0,4-4 0 16,-3 0 0-16,3 3-1 0,3-4 0 15,0 0 0-15,0 0-2 0,0 0-1 16,-3 0-1-16,3 0 2 0,0 1 0 15,0 5 2-15,0-1 0 0,0 6 0 16,6 1-1-16,3-1 1 0,1 4 0 0,4-3 0 16,-2 0 0-16,4-2-2 0,-2 1 1 15,2 2 0-15,3-4 0 0,0 4-1 16,1-3-4-16,0 0-4 0,2-2-7 16,1 0-16-16,-1-3-24 0,5 1-34 15,-1-5-26-15,0-1-45 0</inkml:trace>
  <inkml:trace contextRef="#ctx0" brushRef="#br0" timeOffset="33516.2599">5852 6281 392 0,'0'0'67'0,"0"0"-17"0,0 0-14 16,0 0-9-16,0 0-9 0,0 0-9 15,0 0-4-15,0 0-2 0,0 0-3 16,0 0 0-16,-55 30 0 0,39-3 0 16,-3 2 0-16,2 3-1 0,-5 0 1 15,5-2-2-15,-1-1 1 0,1-3 6 0,4-2-5 16,2-7 3-16,3-3-3 0,4-5-1 16,1-6 0-16,3 2 1 0,0-5 1 15,-3 0 2-15,3 0 4 0,0 0 0 16,0 0 0-16,0 0-2 0,0-11-4 15,0-7-4-15,6-7 3 0,3-2-3 0,2 0 3 16,1-3 2-16,-2 3-3 0,3 3 4 16,-4 6 0-16,-5 3 1 15,2 8 1-15,-5 2-2 0,3 1-1 16,-4 4-1-16,0-1-3 0,0 1 0 0,2 0-3 16,-2-2-2-16,1 2 2 0,1 0 1 15,2 0 2-15,8 3 4 0,-1 7-2 16,7 2-3-16,-4 2 2 0,-2-1 1 15,-2 4-2-15,4 0-1 0,-5-1 0 16,0 3-4-16,-2-1-1 0,-3 0-2 0,-1-4-19 16,3-1-16-16,-5-2-32 0,1-5-33 15,-1 6-23-15,-1-4-50 0</inkml:trace>
  <inkml:trace contextRef="#ctx0" brushRef="#br0" timeOffset="33702.8121">5564 6570 440 0,'0'0'75'0,"0"0"-21"0,0 0-29 0,0 0-10 15,0 0-9-15,0 0-2 0,0 0 0 16,61-81-3-16,-31 69-1 0,3 0-1 16,1 1-4-16,0 2-2 0,1 2-6 15,-3 0-8-15,4 4-20 0,-1 3-42 16,-9 0-34-16,0 0-40 0</inkml:trace>
  <inkml:trace contextRef="#ctx0" brushRef="#br0" timeOffset="34481.2392">6034 6367 471 0,'0'0'64'0,"0"0"-21"0,0 0-10 0,0 0-9 16,0 0-5-16,0 0-5 15,0 0-4-15,0 0-3 0,0 0-2 16,0 0-2-16,0-27-1 0,0 26-1 0,0 1-1 16,0-1-1-16,0 1 0 0,0-3 0 15,0 3-3-15,0-1 0 0,0 1 0 16,0 0 2-16,0 0 0 0,7 4 2 15,6 5-1-15,2 7-1 0,-1 0 1 16,-1 1-1-16,-1 0 1 0,4 1-1 0,-3-3 0 16,-2-4-1-16,-2-3 0 0,1-2-4 15,-5-5 0-15,6 0-1 0,1-1-3 16,3-2 0-16,3-8 2 0,-1-3 1 16,-2-2 3-16,-4-3 5 0,1-1 0 15,-3 1 2-15,-5 3 0 0,3-1 4 16,-4 8 1-16,-2 2 2 0,1 1 4 15,-2 5-2-15,0-1 0 0,0 1-1 16,0-2-5-16,1 0-2 0,-1 1-2 16,0-1-3-16,0 0 1 0,0 2 0 0,0-1 1 15,0 1 1-15,0 0-1 0,0 0-1 16,0 6 2-16,-3 5-1 0,-4 2 1 16,3-4 0-16,-2 3-1 0,2-3 0 15,-2-2 0-15,0 2-1 0,0-2 1 16,-2 2 1-16,2-3 0 0,-3 1-2 15,8-4 1-15,-5 3-1 0,2-3 1 16,1 1 0-16,0-1 0 0,3-3 0 16,-3 0 0-16,3 0 2 0,0 0-2 15,0 0 1-15,0 2 0 0,-3-2 0 0,3 0 0 16,0 2 1-16,0-2-1 0,-1 0 1 16,1 1 1-16,0-1 1 0,-2 0 1 15,2 2 2-15,0-2-1 0,0 0 0 16,-1 0-2-16,1 0-1 0,0 0-1 15,0 1-2-15,0-1 1 0,-2 0-1 0,2 0 0 16,0 0 0-16,0 1 0 0,0-1 2 16,0 3-1-16,0-2 2 0,0 5 0 15,0 0-1-15,0 6 0 16,0 5 4-16,0-2-5 0,2 2 5 0,1-1-6 16,-2 1-1-16,2-6 1 0,0 7-1 15,1 0 1-15,-1-1 0 0,1-1-1 16,-1 1-2-16,0 0 0 0,0 3-2 15,3 4-5-15,-5-7-22 0,2 4-48 16,-1 2-153-16,-2 0-80 0</inkml:trace>
  <inkml:trace contextRef="#ctx0" brushRef="#br0" timeOffset="36208.0068">3735 7652 150 0,'0'0'43'0,"0"0"-3"0,0 0-7 16,0 0-4-16,0 0-1 0,0 0-2 15,0 0-5-15,0 0-3 0,0 0-6 0,0-14-5 16,0 12-2-16,0 2-3 0,0-1-1 16,0 1-1-16,0-2 0 0,0 2-3 15,0-1 6-15,0 1 6 0,0 0 9 16,3 0 5-16,10 0-2 0,1 0-3 16,8 1-6-16,-2 2-3 0,-1 2-2 15,1-2-3-15,3 0-1 0,-1 1-1 16,3-2-1-16,1 3 1 0,-2-2-2 15,2 0 1-15,-1 0 0 0,-2 0-1 16,0 1 0-16,3-2-1 0,-3 0-1 0,-1 1 1 16,0-1 1-16,-6 0-1 0,2-2 0 15,-2 0-1-15,-3 0-1 0,-4 0 4 16,4 0 0-16,-9 0 1 16,1 0 1-16,-1 0 0 0,-4 0 0 0,0-2 2 15,0 2 0-15,3 0 0 0,-3 0 2 16,3 0-2-16,-2 0 0 0,1 0-2 15,-2 0 1-15,1 0-2 0,-1 0-1 16,3 0 1-16,-3 0 0 0,0 0-1 16,1 0 1-16,-1 0 1 0,0 0 1 0,0 0 1 15,2 0-1-15,-2 0 1 0,0 0-1 16,0 0 1-16,0 0 0 0,0 0-1 16,0 0-1-16,0 0 0 0,-2 0-1 15,-9 2 0-15,-1 2-1 0,-6 3-1 16,-3 1-1-16,4 2 1 0,-2 0-1 15,3-2 0-15,2 0 0 0,2-1-1 16,-1 0-1-16,2 3 1 0,-7 2 1 16,1 4 1-16,-3-2-1 0,-1 5 1 15,0-1 5-15,-1 0-5 0,0 0 5 0,2-1-3 16,-3-2-2-16,7-2 1 0,-1-2-1 16,1-1 0-16,4-3 0 0,-2-1-1 15,-2 0 0-15,1 0 1 0,0 1-2 16,0-2 1-16,6-1 1 0,-2-1-1 15,-1 1 1-15,9-2-1 0,-7 0 0 0,6 0 1 16,-2 0 0-16,3-1 0 0,3-1 1 16,-1 0-1-16,1 0 0 0,-2 0 0 15,1 2 1-15,-1-2 0 16,1 0 0-16,1 0 1 0,-2 0-1 0,2 0 0 16,-1 3 0-16,1-3-1 0,-3 0 0 15,3 0-1-15,0 0-1 0,0 0 0 16,0 0 1-16,0 0-2 0,0 0 2 15,0 0-1-15,0 0 1 0,0-3 1 16,0-2 0-16,6-2 0 0,-3-1 1 0,1-1 0 16,-1 1-1-16,0-1 1 0,3 2 0 15,-3-4-1-15,4-2 0 0,-4 3-1 16,1-5-3-16,2 1 4 0,-3 3-7 16,1-3 7-16,-1-3 1 0,1 6-1 15,-1-7 1-15,0 2 1 0,-3-3-1 16,3-5-1-16,0 8 2 0,-3-2-1 15,0-2 0-15,0 7 0 0,0-7 0 16,0 8 1-16,0 6 0 0,0 2 1 16,0 4-2-16,0-2 1 0,0 2-3 0,0-1-1 15,0-1-1-15,0 0-3 0,0 1-3 16,0 1 3-16,0 0 2 0,-3 0 2 16,3 0 2-16,-3 0-3 0,0 3-2 15,3 2-8-15,-3 4-17 0,3-3-17 16,0 1-39-16,6 7-36 0,3-8-37 15</inkml:trace>
  <inkml:trace contextRef="#ctx0" brushRef="#br0" timeOffset="37212.9035">3229 8485 531 0,'0'0'49'0,"0"0"-16"16,0 0-14-16,0 0-13 0,0 0-6 16,0 0-7-16,0 0-1 0,0 0-1 15,0 0 2-15,-9-8 3 0,6 19 2 16,2 5 5-16,-2 7-4 0,3 1 4 0,0 0-6 15,0-7 2-15,0 2 0 0,0-1 1 16,0-5 0-16,0 5-1 16,0-6 1-16,0-2 1 0,3 3-1 15,-3-9 0-15,1 1 0 0,-1-5 0 0,0 0 0 16,0 0 1-16,0 3 1 0,3-2 3 16,-3 1 1-16,0-1 3 0,0 1 2 15,0-1 0-15,0 0 0 0,0-1-3 16,0 0-2-16,0 0-2 0,-4-11-2 15,-5-5 3-15,3-8-2 0,-1 0 0 0,1-3 0 16,-1-4-5-16,1 0 3 0,2 0-3 16,1-1 4-16,0 2 1 15,3-2-2-15,0 1-2 0,0 1-2 0,0 3 2 16,4 1 0-16,1 3 0 0,-1 4-2 16,2 0 1-16,-2 6-2 0,3 0-1 15,-2 4 1-15,2 1-2 0,3 0-1 16,3 0 1-16,2 2 0 0,-1 3-1 15,4 3-3-15,-3 0 0 0,3 5-1 16,-4 3 1-16,-2 6 4 0,-2 0 1 0,-6 2 0 16,2-3 3-16,-6 5 1 0,0 3 0 15,0 2 1-15,-9 6 1 0,-5-3 1 16,1-4-2-16,-6-2 2 0,3-1-1 16,-7-6 2-16,3-1-1 0,1-1-1 15,2-4 1-15,2-2 2 0,5-1-2 16,6-2 2-16,-1 0 0 0,5-2-1 15,-1 0-1-15,1 0-3 0,-2 0-3 16,1 1-1-16,1-1 0 0,-3 0-1 16,3 1 4-16,0 3 1 0,6 2 2 0,4 1 0 15,7 4 4-15,-2-1-3 0,2 0 3 16,3-1-4-16,-1 1-2 0,1-1 1 16,-2 2-2-16,2 0 1 0,0-1-1 15,-1 1-2-15,1 0-6 0,-1 1-11 16,-3-1-24-16,4-3-32 0,-7 0-36 0,3-2-36 15</inkml:trace>
  <inkml:trace contextRef="#ctx0" brushRef="#br0" timeOffset="37709.2378">3600 8529 500 0,'0'0'38'0,"0"0"-20"16,0 0-11-16,0 0-6 0,0 0-2 15,0 0 6-15,0 0-4 16,0 0 0-16,0 0-2 0,-47 90-3 0,38-64 3 16,-1 1 1-16,-3 0 0 0,6-1-1 15,-2-2 1-15,3-9 0 0,-1-4 0 16,4-4-1-16,2-2 3 0,-1-2 2 15,1 1 2-15,1-4 5 0,-2 0 3 16,2 0 4-16,0 0-2 0,-3 0-4 0,2-10-7 16,-2-8-1-16,3-6-4 0,0 1 2 15,0-3-1-15,6 2-1 0,0-2 1 16,-2 0 1-16,6 1-1 0,-3 0-4 16,-1 1 5-16,0 7-6 0,-3 6 5 15,-2 7 2-15,-1 4 0 0,0-1-1 16,0 1-2-16,3-2-1 0,-3 0-3 15,1 0-1-15,-1 2 1 0,2-1 1 16,-1 1 1-16,5 0 2 0,4 5 1 16,3 8 4-16,5 8-4 0,-4 1 4 0,1 2-3 15,-3 3-2-15,0 3 0 0,-3-3 0 16,1 4 0-16,-3 0-2 0,-1-1 1 16,3-2-3-16,-3-3 0 0,2 0-5 15,-1-6-3-15,1-1-12 0,-4-4-21 16,-1-6-51-16,4 1-64 0,-6-5-110 0</inkml:trace>
  <inkml:trace contextRef="#ctx0" brushRef="#br0" timeOffset="37942.8923">3379 8772 563 0,'0'0'33'0,"0"0"-14"16,0 0-10-16,0 0-6 0,0 0-3 15,0 0 0-15,0 0 0 16,80-72-2-16,-53 67-2 0,2 0-3 0,0 0-4 16,4 4-7-16,2-2-12 0,-3-2-39 15,3 1-54-15,-5-5-133 0</inkml:trace>
  <inkml:trace contextRef="#ctx0" brushRef="#br0" timeOffset="38415.7437">3775 8622 614 0,'0'0'35'16,"0"0"-13"-16,0 0-11 0,0 0-6 16,0 0-4-16,0 0-3 0,0 0-3 0,0 0 4 15,0 0-6-15,71-82 6 0,-51 74-2 16,1 2-1-16,-7 1-1 0,5 4-2 16,-6 1 1-16,-3 0-1 0,6 0 2 15,-10 0-1-15,-2 0 4 0,-4 0-2 16,0 0 3-16,0 0 0 0,3 0 1 15,-3 0 0-15,3 0 0 0,-2 0 0 0,1 0-1 16,-1 0 0-16,1 0-1 16,-1 0 2-16,2 1 5 0,-1 10-3 15,-2 4 5-15,0 7-4 0,-5-1-2 0,-5 2 3 16,-2 1-3-16,-2 0 3 0,2 2-2 16,-2 1 1-16,1 1-1 0,0 0 0 15,3 1-1-15,-2 0 1 0,6 0-2 16,-1-3 1-16,3-2-1 0,1-6 0 15,3-1 0-15,-3-6 0 0,3-7 0 0,0 2 0 16,0-3-1-16,0 2 1 0,0-1 0 16,6 1 1-16,5-5 0 0,5 0-2 15,9-6-2-15,-1-7-6 0,4-2-19 16,-3 0-27-16,-1-3-45 0,1 1-54 16,-5-1-113-16</inkml:trace>
  <inkml:trace contextRef="#ctx0" brushRef="#br0" timeOffset="38669.6587">3722 8774 653 0,'0'0'24'0,"0"0"-8"0,0 0-7 16,0 0-5-16,0 0-2 0,0 0-2 0,101-52-3 15,-69 41-1-15,3 0-2 0,1 3-5 16,3 1-20-16,-3 1-57 0,0 2-107 16,-4-2-108-16</inkml:trace>
  <inkml:trace contextRef="#ctx0" brushRef="#br0" timeOffset="38863.4932">4287 8769 728 0,'0'0'15'0,"0"0"-6"15,0 0-8-15,0 0-8 0,0 0-15 0,0 0-42 16,0 0-238-16,0 0-19 0</inkml:trace>
  <inkml:trace contextRef="#ctx0" brushRef="#br0" timeOffset="45025.1332">7648 7174 341 0,'0'0'65'0,"0"0"-11"0,0 0-19 0,0 0-8 15,0 0-12-15,0 0-5 16,0 0-2-16,0 0-2 0,0 0-3 0,-1-20-2 16,1 18-1-16,0 1 2 0,0-4 0 15,4-1 0-15,9-5 1 0,1-1 0 16,2 2-2-16,3-2 0 0,0 0-1 15,1 1-1-15,-4-1 1 0,4-1 0 16,2 0 1-16,1-1-1 0,3 0-1 0,0-2-2 16,0 4-5-16,-8 2-14 0,-1 5-22 15,-7 2-30-15,-7 1-33 16,7 2-38-16</inkml:trace>
  <inkml:trace contextRef="#ctx0" brushRef="#br0" timeOffset="45301.5686">7791 7133 589 0,'0'0'38'0,"0"0"-15"0,0 0-8 16,0 0-9-16,0 0-3 0,0 0-4 0,0 0-2 15,0 0-1-15,0 0-2 16,-6 0 1-16,6 1 2 0,0 8 2 16,3 7-1-16,3 3 6 0,1 5-4 15,0 3 5-15,-1 1-3 0,0-1-4 0,-2 0 0 16,1 1-1-16,1-4-3 0,-1-2-14 16,4-3-28-16,-3-3-74 0,4-4-100 15</inkml:trace>
  <inkml:trace contextRef="#ctx0" brushRef="#br0" timeOffset="48471.6668">8248 7193 151 0,'0'0'60'15,"0"0"-2"-15,0 0 3 0,0 0-7 0,0 0 0 16,0 0-13-16,0 0-6 15,0 0-12-15,0 0-8 0,0 0-6 16,6-30-3-16,-6 30-4 0,0-2-2 16,0 2-1-16,0-2-2 0,0 2 1 0,0 0 2 15,0 0 0-15,-3 8 2 0,-3 6 4 16,3 6-5-16,-2 1 5 0,0-2-6 16,2 3 1-16,0-7-1 0,-1 0-2 15,4-4 3-15,-3 0 0 0,3-1-1 16,-3-5 0-16,3 1 0 0,0-6-2 0,0 0 3 15,0 0-1-15,0 2 2 16,0-1 1-16,0 0 4 0,0 1 1 16,0-1 5-16,-1 1 3 0,1-2-2 15,0 0-2-15,0 0-4 0,0 0-3 0,-2 0-2 16,2-7 1-16,-1-7-1 0,-1-6-2 16,1 0 1-16,1-7-5 0,0 1 4 15,0 2-2-15,0 0 1 0,0 7 2 16,0-2-2-16,0 7 1 0,0 6 0 15,0-6 0-15,0 6 0 0,0 1 0 0,0 0-2 16,0 5-2-16,0-2-2 0,0 2-2 16,0 0 0-16,0 0 1 0,6 0 3 15,1 8 1-15,8 3 2 16,3 7-1-16,1 2 2 0,-3-2 5 0,3 1-7 16,-3 2 3-16,1-1-4 0,-1-2-2 15,1 1 0-15,-2-1-6 0,-1-1-6 16,-2-2-9-16,-4-5-19 0,-2 1-32 15,3 3-35-15,-5-5-29 0,-1 0-45 16</inkml:trace>
  <inkml:trace contextRef="#ctx0" brushRef="#br0" timeOffset="48689.9393">8166 7386 541 0,'0'0'42'16,"0"0"-13"-16,0 0-13 0,0 0-6 16,0 0-7-16,0 0-3 0,0 0-1 0,0 0 1 15,0 0 0-15,40-43-3 0,-15 31-2 16,2-1-6-16,2 3-2 0,0 0-4 16,0 0-15-16,-2 0-18 0,-1 0-45 15,0 2-34-15,-4 0-57 0</inkml:trace>
  <inkml:trace contextRef="#ctx0" brushRef="#br0" timeOffset="49039.9032">8494 6988 613 0,'0'0'40'0,"0"0"-9"16,0 0-12-16,0 0-5 0,0 0-7 0,0 0-3 16,0 0-3-16,0 0-4 0,0 0-1 15,0 0-3-15,-10-17-3 0,10 17 3 16,0 0 3-16,0 15 3 0,0 9 1 15,0 6 3-15,2 4-3 0,0 2 3 16,-1 1 0-16,-1 2-4 0,2 3 3 0,-2-2-6 16,0-2 1-16,0-5 1 0,1-4 1 15,-1-5-2-15,2-3-5 0,-2-6-11 16,1 0-23-16,-1-1-29 0,0-8-58 16,3 5-41-16</inkml:trace>
  <inkml:trace contextRef="#ctx0" brushRef="#br0" timeOffset="50012.3923">8711 7201 257 0,'0'0'70'15,"0"0"-10"-15,0 0-7 0,0 0-9 16,0 0-5-16,0 0-7 0,0 0-2 15,0 0-4-15,0 0-3 0,0 0-6 16,-23-34-2-16,21 33-5 0,2 1-3 16,0-2-2-16,-1 1-4 0,1 1 3 0,-2-2-4 15,2 2 1-15,-1-2 1 0,1 2-3 16,-2 0 1-16,2 0-2 0,-1-2-2 16,1 2 1-16,0 0-1 0,0 0 2 15,0 0 2-15,0 9 0 0,0 6 1 16,1 5 3-16,4 1-3 0,-2 0 4 0,0-4-6 15,-2 0 1-15,2-1-1 16,0-5-2-16,1 6 0 0,-1-8 0 16,0-1 0-16,0 0 1 0,-2-4 0 15,2 3-1-15,0-4 2 0,4 3 0 0,2-1 0 16,-2-2 2-16,5-2-2 0,-1-1 1 16,-1 0 1-16,1 0-1 0,1 0-1 15,-3-1 0-15,0-2 1 0,-3 0-1 16,-1 3 1-16,0 0-2 0,-1-2-1 15,-1 1-1-15,4 1 1 0,-7 0 1 0,0 0 2 16,0 0-1-16,2 0 2 16,-1 0 0-16,1 0 0 0,-1 0 0 15,1 0 0-15,0 0 0 0,0-2-1 16,-1 2 1-16,-1 0-1 0,3-2-1 0,-3 2 0 16,3 0-1-16,-2-1-2 0,1 1 0 15,-1-2-1-15,1 2 0 0,-2-1-3 16,1 1-3-16,-1-1-3 0,2 1 2 15,-1 0 2-15,1-2 2 0,-1 2 0 16,1 0-2-16,-1-1-5 0,6-1-9 0,-3-1-8 16,1 1-13-16,4-1-22 0,-5 2-32 15,4-3-68-15</inkml:trace>
  <inkml:trace contextRef="#ctx0" brushRef="#br0" timeOffset="50817.5652">8650 7271 195 0,'0'0'53'0,"0"0"-10"0,0 0-8 16,0 0-13-16,0 0-6 0,0 0-7 16,0 0-4-16,0 0-3 0,0 0-1 15,-7-3-3-15,7-1-2 0,0 0 1 16,1 0-3-16,8-3 4 0,-2 1 1 15,6-1 3-15,3-1 3 0,-3 4-1 16,0-3-2-16,-3 4-2 0,0-2-4 16,-1 2 0-16,3-1 0 0,-4-1 3 15,2 3 1-15,-1-2 0 0,-6 3 0 0,3 0 0 16,-6 1-4-16,0-3 0 0,0 3-2 16,2 0-7-16,0 0-3 0,-1 0-9 15,1 0-8-15,-1 0-20 0,-1 0-36 16</inkml:trace>
  <inkml:trace contextRef="#ctx0" brushRef="#br0" timeOffset="51088.3585">8592 7133 449 0,'0'0'69'0,"0"0"-17"16,0 0-18-16,0 0-6 0,0 0-11 15,0 0-8-15,0 0-6 0,0 0-4 16,0 0-1-16,-6-86 1 0,27 72-1 16,2-1 0-16,1 3-3 0,1 3-5 15,-1 2-3-15,-2 1-1 0,0 3-8 16,-6 3-17-16,0-3-35 0,-1 3-50 15,-4 0-137-15</inkml:trace>
  <inkml:trace contextRef="#ctx0" brushRef="#br0" timeOffset="52976.8012">9996 6851 63 0,'0'0'21'16,"0"0"5"-16,0 0 11 0,0 0 5 16,0 0 6-16,0 0 1 0,0 0-4 15,0 0-3-15,0 0-7 0,-11-49-3 0,8 38-6 16,3 6-1-16,-2-1 0 0,1-3-4 16,-2 5-1-16,3-1-2 0,0 0-3 15,0 5-4-15,-3-1-1 0,3 1-6 16,0 0-3-16,0-2-4 0,0 2-4 15,0-1-1-15,0 1 4 0,0 0 2 0,0 14 4 16,-1 5 1-16,1 9 0 0,-2 1-2 16,1 1 0-16,-1 3-2 15,1-3 2-15,-1 2-1 0,-2 1 1 16,3-5 0-16,-2-1-1 0,0-8 0 0,0-3 0 16,3-5 0-16,-1-5 0 0,1 0 0 15,0-6 2-15,-2 0-2 0,2 0 3 16,0 1 3-16,0 1 3 0,0-1 5 15,0 1 1-15,0 0-1 0,0-2-5 16,0 2-4-16,-1-2-4 0,-1-4 0 0,1-9 0 16,-2-9 0-16,1-5 1 0,1 0 0 15,1-1-1-15,0 0 2 0,0-3-3 16,0 1 1-16,0 0 0 0,0 2 0 16,0 4 0-16,0 6 0 0,0 0-1 15,0 6 1-15,0-4-1 0,0 2 0 16,0 1 0-16,0-1 1 0,0 8-1 15,0 0 0-15,0 6 0 0,0-1 0 16,0 1-1-16,0-2 0 0,0 0-2 16,0 1-1-16,0-1-1 0,0 1-1 0,0 1 2 15,0-2 1-15,0 2 2 0,4 2 2 16,2 2-1-16,3 6 0 0,-1 0 0 16,-3-2 0-16,2 4 1 0,-3-5-1 15,2 1 1-15,-1 1 0 0,2-3-1 16,-3 2 1-16,2-2-2 0,0 0 1 15,0 1 1-15,5 4-1 0,-1-2 1 16,2 2-1-16,2 0 0 0,-5-4-1 16,0 2 1-16,2 2-3 0,-4-5-1 15,4 5 1-15,-6-5 0 0,4 1 0 0,0 2 2 16,-2-1-1-16,3 2 2 0,-6-5-1 16,-1-2 0-16,0 5 0 0,0-4-1 15,0-1 1-15,0 2 1 0,-3-5 0 16,0 0 1-16,0 0 0 0,1 2 0 15,-1-1 1-15,0 0 1 0,2 1 0 0,-2-1 1 16,0 1 0-16,1-1 1 0,-1-1-1 16,0 4 0-16,-10 0-2 15,-2 2-1-15,-6 0 0 0,0-1-1 16,-2 1 0-16,1 0 0 0,0 1-1 0,-4 3 0 16,0 1-2-16,-1 5 1 0,-1 2-2 15,-1 0 1-15,1 1-1 0,5-1-3 16,4-2-4-16,5-3-10 0,2-1-28 15,5-4-23-15,2-4-33 0,1 1-31 16,1-5-63-16</inkml:trace>
  <inkml:trace contextRef="#ctx0" brushRef="#br0" timeOffset="53508.596">10568 6674 489 0,'0'0'47'16,"0"0"-11"-16,0 0-8 0,0 0-8 15,0 0-4-15,0 0-5 0,0 0-3 16,0 0-3-16,0 0-4 0,0 0 1 16,0-17-2-16,14 7 0 0,6-5 1 15,5-2-1-15,5-1 1 0,2-4-1 16,4 3-5-16,-1-1 1 0,1 0-2 15,-3 3 3-15,5 2 0 0,-2 2-3 16,-1 2-12-16,-3 4-15 0,-5 2-22 0,-1 5-24 16,-10 0-21-16,-2 1-20 0,-5 7-20 15</inkml:trace>
  <inkml:trace contextRef="#ctx0" brushRef="#br0" timeOffset="53781.7283">10815 6598 479 0,'0'0'62'15,"0"0"-18"-15,0 0-13 0,0 0-8 16,0 0-6-16,0 0-6 0,0 0-4 16,0 0-4-16,0 0-4 0,0 0 0 15,-13 0 1-15,13 0-1 0,0 8 2 16,0 4 0-16,1 5-2 0,5 4 1 0,1-2 0 15,1 3 0-15,0-1 2 0,-1 0-3 16,1 1-1-16,-1-1-2 16,0 0 1-16,0 0 0 0,1 1-1 15,-1 0-3-15,0-1-11 0,-3-4-34 0,2-2-52 16,-3-3-82-16,3-1-100 0</inkml:trace>
  <inkml:trace contextRef="#ctx0" brushRef="#br0" timeOffset="54668.3131">11182 6774 567 0,'0'0'27'16,"0"0"-6"-16,0 0-4 0,0 0-6 0,0 0-5 16,0 0-3-16,0 0-3 0,0 0 1 15,0 0-2-15,0 0-1 0,-24-12 1 16,22 12-1-16,1 0 1 0,-2 0 1 16,0 3 0-16,0 9-1 0,1-1 2 15,1 3-2-15,1 7 2 0,0-3-2 16,0 6 1-16,0-7-1 0,0-2 2 15,3 2-1-15,-2-6-1 0,2 5 0 16,-1-5-1-16,1 0 1 0,0 0 1 16,-2-2-1-16,2 1 1 0,1-1-1 0,-4 0 1 15,3-5-2-15,-2 1 1 0,-1-5-1 16,0 0 1-16,0 0 1 0,2 2 1 16,-2 0 3-16,0-1 2 0,1 0 1 15,-1-1-3-15,0 2 2 0,2-2-3 16,-2-2 0-16,0-10 3 0,-3-5-3 0,-3-4 0 15,2 1 0-15,3 4-1 0,-4-1 2 16,2 0 0-16,-1 0 0 16,-1 1-2-16,1-1 2 0,0 2-3 15,0 5 1-15,-2-7-1 0,1 2-1 0,1 4 1 16,1-5 1-16,0 8-2 0,2-4 0 16,-1 1 0-16,2 0-2 0,0-1 0 15,0 1 1-15,2-4 0 0,5 3 0 16,3-3-1-16,0 6 0 0,0 1-1 15,4 2 0-15,-5 3 1 0,6 0-2 0,4 3 2 16,-5 0-2-16,6 3-1 0,-1 6 1 16,-6 3 1-16,-1 3 0 15,-1 4 2-15,-5 2-2 0,-4 2 3 0,-2 0 0 16,0 0-2-16,-5-1 1 0,-2-2 1 16,-3-2 1-16,-2 0 1 0,0-2-2 15,3-6 4-15,-3-1-3 0,8-3 1 16,1-3 0-16,-1-1-1 0,4-2 1 15,-2 0 0-15,2 0 0 0,-1 0-2 16,1 0 0-16,-2 0-3 0,2 0-2 0,0-2-3 16,2-5 1-16,9-4 2 0,2-3 1 15,3 4 1-15,-4 2 0 0,1 3 0 16,-3 1 2-16,0 1 0 0,2 2 1 16,-1 1-1-16,5 0 0 0,-6 0-2 15,5 3 3-15,-5 5 0 0,0 3-1 16,-1 5 2-16,-5-4-1 0,2 3 0 15,-5 2 1-15,-1-1 1 0,0 4-1 16,-3 0 0-16,-5-5 1 0,-4 0 0 16,-1-2 0-16,-2-4 0 0,-2-1-1 0,-2-2 0 15,-2 0-1-15,-1-2 0 0,3-1-6 16,0-2-17-16,-1-1-52 0,6 0-121 16,-8-9-96-16</inkml:trace>
  <inkml:trace contextRef="#ctx0" brushRef="#br0" timeOffset="57079.9386">11117 6776 171 0,'0'0'57'16,"0"0"-1"-16,0 0-7 0,0 0-4 0,0 0-7 16,0 0-4-16,0 0-5 0,0 0-2 15,0 0-4-15,0 0-4 0,-16-41-2 16,16 41-5-16,-1-1-3 0,1-1-4 15,0 0-1-15,-2 1-2 0,2-1-3 16,0 0 0-16,0 2 0 0,0-1 1 0,0 1 3 16,0 0 1-16,0 8-1 0,7 7 0 15,1 3 0-15,-1 3-2 0,0 0 1 16,2 3-2-16,-1-1 0 0,1 2 0 16,0 2 1-16,-1 0-1 0,1 0 0 15,-3-2-1-15,1-2 0 0,0 0 0 16,-4-8-1-16,0 0 0 0,0-6 2 15,-3-4-3-15,0 1 2 0,0-6-1 16,0 0 1-16,0 0 2 0,0 2 1 16,3-1 4-16,-3 0-2 0,0 0 0 0,0-1-3 15,0 2 0-15,0-2-1 0,0 0 2 16,-3 0-1-16,-3-7 1 0,0 0-1 16,1-3 1-16,-2-3-2 0,2 3 0 15,-2-5 1-15,1 0 2 0,2 5-2 16,-2-6 0-16,2-1-1 0,-1 2 1 0,1-5-1 15,-2 1 2-15,1 1 0 16,0 0-1-16,1 4 1 0,-2-3-1 16,3 1 1-16,-1 3 1 0,-1-5-1 15,0 7 2-15,2 1 3 0,0-1 1 0,0 5-1 16,2-4-1-16,-1 5-3 0,1 0-1 16,-1 1-1-16,2 4-1 0,-1-2 0 15,1 2-3-15,0-1-1 0,0 0-1 16,0-4 2-16,0 1 2 0,7 0 1 15,2 0 1-15,5 1-1 0,4 1 0 0,-6 2 0 16,10 0 0-16,-4 0 0 0,-1 0-1 16,0 0 1-16,-1 2 0 15,0 2 0-15,-2 2 0 0,1 0 0 16,-2 0 0-16,-3 3 0 0,0 0 0 0,0 1 1 16,-1 0-1-16,-2 1 1 0,-1-4 0 15,1 7-1-15,0 0 0 0,-2 0 2 16,1 5-2-16,-3 1 1 0,0-5-1 15,-3 5 0-15,0 0 1 0,0 3 0 16,-5 4-1-16,-2-2 1 0,-5 0 0 0,-1-1 0 16,-3-2-1-16,-4-3 2 0,0-1-2 15,-2-2 2-15,2-4 0 0,-2-4 0 16,2-1-1-16,-3 0 1 0,-2-2-4 16,-1-1 2-16,7 0-1 0,1-4 0 15,6 0-4-15,2 0-10 0,1-4-27 16,9-5-53-16,0-6-66 0,12-3-134 15</inkml:trace>
  <inkml:trace contextRef="#ctx0" brushRef="#br0" timeOffset="58092.3711">11629 6653 351 0,'0'0'55'0,"0"0"-10"0,0 0-6 16,0 0-5-16,0 0-7 0,0 0-3 15,0 0-1-15,0 0-3 16,0 0-2-16,-13-49-4 0,13 49-1 0,0-1-3 16,0-2-3-16,-3 3-2 0,3 0-1 15,0 0-4-15,0-2 0 0,0 2 0 16,0 0 0-16,-3 0 1 0,2 12 2 15,-4 6-2-15,1 7-2 0,-3 2 1 16,1 5-2-16,-1 6 1 0,-2 8 1 0,-2 7 1 16,-1 4-2-16,-1 4 1 15,-3 0-2-15,3-1 1 0,-1-2 3 0,2-5-5 16,1-4 3-16,3-9-4 16,2-13-1-16,3-12 3 0,2-9 0 0,1-6-1 15,-3 0 0-15,3 0-7 0,0 0-4 16,6-8-11-16,4-7-19 0,7-7-39 15,1-1-59-15,2 0-125 0</inkml:trace>
  <inkml:trace contextRef="#ctx0" brushRef="#br0" timeOffset="58929.5036">11752 6941 622 0,'0'0'31'16,"0"0"-13"-16,0 0-8 0,0 0-8 16,0 0-2-16,0 0-4 0,0 0 0 15,0 0 0-15,0 0 2 0,0 0 2 16,-16 23 0-16,16-1 1 0,0 2-2 15,1-3 1-15,2-5 1 0,-1 2-2 0,-1 0 3 16,1-5-2-16,-1 5 1 0,1-5-1 16,0-4 1-16,0 4-2 0,-1-3 0 15,1 1 5-15,-2 0-4 16,1-1 4-16,-1-5-4 0,0 1-1 0,0-6 2 16,0 0 0-16,0 0 1 0,0 2 2 15,3 0 0-15,-3-2 0 0,0 1-2 16,0-1-5-16,0-1 3 0,0-14-4 15,-3-2 5-15,2-8 0 0,-2 1-1 16,-1 0 2-16,1 0-2 0,-2-1 2 0,2-1 0 16,-1 2 0-16,1 1 0 15,0 0 0-15,0 2-1 0,0 6 0 16,2-3-1-16,-2 0 0 0,2 5-1 0,1-6 1 16,0 6-3-16,0 1 2 0,0-6-1 15,7 5 0-15,-3-3 0 0,2 6 1 16,1 2-2-16,1 2 2 0,0 2-1 15,2 1-2-15,-1-1-1 0,2 4-1 16,4 0-1-16,-2 7 0 0,0 5 1 16,0 3-1-16,-4 2 2 0,-5 2 2 0,2 4 0 15,-5 1 2-15,-1 0 2 0,0 1-3 16,0-3 3-16,-7-3-1 0,4-6 0 16,-1 1 1-16,1-5 0 0,-1-4 0 15,2-1 1-15,2-4 1 0,0 0 0 16,0 0 2-16,0 0 0 0,-1 2-2 0,1 0 0 15,-2-1 1-15,2-1-3 16,-1 0-1-16,1 1-5 0,0-1-2 16,0 0-1-16,0 0 2 0,0 0 1 15,1-2 3-15,8-4 2 0,-2 1-1 0,0 0 1 16,2 3 0-16,1 2-3 0,0-2 3 16,2 2-1-16,4 2 1 0,-3 5 0 15,4 4 0-15,-5-1 0 0,-5-1-2 16,0 4 2-16,-3-6-1 0,-1 4 1 15,-1 1 0-15,-2 0 1 0,0 6 2 0,-10-1 0 16,-6 2-1-16,-4-3 2 0,-5-2 0 16,-7-5 2-16,0 1 0 15,-4-2 1-15,0-1 3 0,1-1-3 16,2-3 2-16,3-1-7 0,10 0-3 0,5-2-11 16,9 0-69-16,3-4-145 0,3-7-85 15</inkml:trace>
  <inkml:trace contextRef="#ctx0" brushRef="#br0" timeOffset="59129.8915">12246 7120 647 0,'0'0'-7'16,"0"0"-29"-16,0 0-119 0,0 0-138 0</inkml:trace>
  <inkml:trace contextRef="#ctx0" brushRef="#br0" timeOffset="60308.4913">11105 6835 293 0,'0'0'47'0,"0"0"-14"0,0 0-15 16,0 0-5-16,0 0-5 0,0 0-4 16,0 0 0-16,0 0-3 0,0 0 0 0,0 0 0 15,-15-4-1-15,15 4 0 0,-2 0 1 16,2 0 2-16,-1 0-1 0,1 0 0 16,-2 0 0-16,2 0 6 0,0 0 4 15,0 1 3-15,0 11 0 0,0 6-1 16,2 5-2-16,2 0-5 0,-1 0-1 0,3-1-3 15,1 1 0-15,-3 2-2 16,2-2 2-16,0-2-2 0,0-1 1 16,-1-6-2-16,1 2-2 0,-2-7 0 15,-2-5-1-15,2 3-3 0,-1-2 0 0,-1-1 0 16,1 0-4-16,-3-4-3 0,0 0-6 16,0 0-10-16,1 0-29 0,1 1-39 15,-1-1-63-15</inkml:trace>
  <inkml:trace contextRef="#ctx0" brushRef="#br0" timeOffset="60770.5725">11016 6821 492 0,'0'0'54'0,"0"0"-17"0,0 0-9 16,0 0-7-16,0 0-7 0,0 0-7 16,0 0-4-16,0 0-3 0,0 0-1 15,0 0-2-15,-7-35 0 0,17 25 1 16,1 4 1-16,5-3 1 0,3 4 1 15,4 2-1-15,0 0 0 0,-7 3 0 16,1 0-1-16,0 0 0 0,-5 0 0 16,3 2 0-16,2 3 0 0,-5 3 0 0,2-1-1 15,-4 3 1-15,1-1 2 0,-6-1-1 16,7 2 0-16,-6-2 1 0,-2 1-2 16,2-1 1-16,-2 1 0 0,0 0 0 15,-2 0 0-15,1 1 0 0,-3 3 2 16,0 5-1-16,-5 1 1 0,-6 6-1 0,-2-1 0 15,-3-3 0-15,1 1-1 16,0-4 0-16,0 0-1 0,-1-2-1 16,2 0-3-16,-2-1-3 0,3-3-15 15,1 4-32-15,-2-5-71 0,2 3-127 0</inkml:trace>
  <inkml:trace contextRef="#ctx0" brushRef="#br0" timeOffset="61200.9744">11084 6797 279 0,'0'0'73'0,"0"0"-10"0,0 0-15 15,0 0-8-15,0 0-13 0,0 0-6 16,0 0-7-16,0 0-5 0,0 0-4 15,-5-11-1-15,5 9 0 0,0-3-1 16,9 0 1-16,7-1-2 0,1 2-1 16,-1-1 0-16,3 3 1 0,0 2-1 0,0 0 0 15,5 4-1-15,-2 3-1 0,-5 2 1 16,2 2-2-16,-3 3 0 0,-3 2 0 16,1 2-1-16,-5 4-1 0,-2 1-2 15,-2 2-3-15,-4 3-12 0,-1 1-47 16,-4 1-94-16,-9-1-111 0</inkml:trace>
  <inkml:trace contextRef="#ctx0" brushRef="#br0" timeOffset="74719.2614">17977 4356 234 0,'0'0'82'0,"0"0"-10"0,0 0-14 15,0 0-13-15,0 0-8 16,0 0-13-16,0-83-3 0,0 77 0 0,0-6-6 16,0 5 0-16,0 1-4 0,0 1-4 15,0 5-2-15,0-1-1 0,0 1 1 16,0-1-1-16,0 0 0 0,0-1-3 15,0 0 0-15,0 1-3 0,0-1 1 16,0 0-2-16,0 1 1 0,0 0 0 0,0-1 0 16,0 2-1-16,0-2 0 0,0 2 0 15,0-1 0-15,0 1 1 0,0-1-1 16,0 1 0-16,0 0 2 0,0-3-1 16,0 3 0-16,0 0 2 0,0 0 0 15,0 0 0-15,0 0 2 0,0 0-1 16,0-1 0-16,0 1 0 0,0 0-1 15,0 0 1-15,0 0-1 0,0-1 1 16,0 1-1-16,0 0 0 0,0 0-1 16,0 0 0-16,0 0 0 0,0-1 0 0,0 1 0 15,0 0 1-15,0 0 0 0,0 0 1 16,0 0 0-16,0 0 1 0,0 0 0 16,0 0 1-16,0 0 1 0,0 0 1 15,0 0 0-15,0-2 1 0,0 2-2 16,0 0 0-16,0 0 0 0,0-2 0 0,0 2 0 15,0 0 1-15,0 0-2 0,0 0 0 16,0 0-1-16,0-1-2 16,0 1 0-16,0 0 0 0,0 0 0 15,0 0-5-15,0 0 1 0,0 0-2 0,0 0 3 16,0 5 0-16,0 9 3 0,0 9 1 16,0 8 1-16,0-1-1 0,0-2 0 15,0 2-1-15,0-3 0 0,3-3-1 16,-2-1 1-16,2-3-1 0,0 0 2 15,0-1 3-15,0 1-5 0,0-6 5 0,0 1-6 16,0-6 1-16,-1 0 0 0,0 2-1 16,-1-7 0-16,1 1-1 15,-2-5 0-15,0 0-2 0,0 0-1 0,1 1 1 16,-1 1-4-16,0-2-8 0,2 0-9 16,-2 0-6-16,0-3-4 0,0-11 3 15,0-7 3-15,-5-6 5 0,2 1 9 16,-2 0 4-16,2-1 9 0,0 0 2 15,0 2 2-15,2-1 1 0,1 0 2 16,0 8 1-16,-2-1 3 0,2 5 5 0,0 0 4 16,0-1 1-16,0 1 2 0,0 1-5 15,0 7-3-15,0-6-2 0,0 6-1 16,0 0 2-16,0-1-2 16,0 7-1-16,0-2-5 0,0 2-4 0,0-1-2 15,0-1-2-15,0 2 1 0,6-1 2 16,7 1 3-16,2 0 0 0,5 8-2 15,-1 3-2-15,-1 2-1 0,4 2 2 16,-3 3 3-16,6 4 1 0,-2-1 1 16,1 3-1-16,-3 1 0 0,-3-1 0 0,-3-1 2 15,-2 4-2-15,-6 0 2 0,-3 1 2 16,-4-1-2-16,0 2 3 0,-7-2-4 16,-6-1 0-16,-7-2-1 0,-3-1 0 15,-5-3 0-15,-1-2-4 0,-2-1 1 16,-3-4-2-16,-2-1-3 0,1-2-19 15,2-4-40-15,1-4-80 0,9-2-136 16</inkml:trace>
  <inkml:trace contextRef="#ctx0" brushRef="#br0" timeOffset="76599.8644">18548 4205 388 0,'0'0'68'0,"0"0"-18"0,0 0-15 15,0 0-11-15,0 0-7 0,0 0-5 16,0 0-4-16,0 0-2 0,0 0-3 0,0-36-4 16,0 36-1-16,0-1-2 0,0 1 4 15,0 1 4-15,-2 15 0 0,-6 10 2 16,-1 8 0-16,-5 7 3 0,-2 5-2 15,-4 4 2-15,-5 4-1 0,0 6-5 16,-4 2 2-16,1 3-4 0,-1 4-2 0,1-1 0 16,2 1-3-16,0-1 4 0,3-3 0 15,3-6 1-15,1-9-1 0,6-11 0 16,2-13 4-16,6-12-3 16,4-8 3-16,1-6-3 0,-2 0-2 0,2 0 4 15,0 1-3-15,0-1 2 0,0 2-1 16,0-2-3-16,0-7-3 0,8-8-7 15,3-4-11-15,1 1-29 0,-2-3-64 16,3 1-81-16</inkml:trace>
  <inkml:trace contextRef="#ctx0" brushRef="#br0" timeOffset="77543.3032">18628 4667 437 0,'0'0'55'0,"0"0"-12"15,0 0-15-15,0 0-10 16,0 0-8-16,0 0-7 0,0 0-3 0,0 0-2 16,0 0 0-16,-10-25 1 0,3 31 1 15,1 9 1-15,-2 3-1 0,3 3 0 16,0-6-3-16,1 2-1 0,3-6 1 15,-1 3 1-15,2 4 0 0,0-8 1 16,0 9-1-16,0-9 2 0,0 1 0 0,0-1 1 16,2 0-1-16,-1 0 0 0,-1-6 0 15,2 1 0-15,-2-5 1 0,0 0 0 16,0 0 2-16,2 2 3 0,-2 0 1 16,2-1 4-16,-2 1 4 0,0-1 3 15,1-1 1-15,-1 0-1 0,0 0-7 16,2 0-4-16,-2-1-3 0,0-6-1 15,0-5 1-15,0 0-2 0,0-1 0 16,0-6-2-16,0 7 2 0,0-9-1 16,1 1-1-16,1 0-1 0,0-4-1 0,1 1 0 15,0 8 1-15,2-2 0 0,-2 7 3 16,0-3-2-16,1 3 0 0,-3-1-1 16,2 2-1-16,-2 4 1 0,2-3-2 15,-1 4 1-15,-1 0-3 0,2 1 2 16,-3 3 0-16,3-3-1 0,2 1 1 15,-4-1-1-15,10 2 1 0,-2 1-1 16,0 0 1-16,5 8 0 0,-4-1 1 16,-2 1 1-16,2 2 0 0,-5-2 0 15,0 1-1-15,1 0 2 0,-3 0 0 0,0 1 0 16,-3 1 0-16,0 8 1 0,-2-4-1 16,-5 4 0-16,-2-2 0 0,1-5-1 15,3-6 0-15,1 2 0 0,1-5 1 16,0 0 0-16,1 0 1 0,2-3-1 15,0 0 1-15,0 0-1 0,0 0-1 0,0 0 1 16,0 0 1-16,-1 0-2 0,1 0-3 16,0 1-3-16,0-1-1 15,0 0 2-15,7-3 3 0,6-4 2 16,0-1 2-16,1 2-1 0,-5 2 0 0,-4 2 1 16,6 1-1-16,1 1 0 0,4 0 0 15,0 0 0-15,-3 4-1 0,-3 4 0 16,0 1 3-16,-3 1-2 15,-1 4 2-15,-4 3-2 0,-2 1 0 0,-2 5 0 16,-7-2 1-16,-1-2-1 0,-3-3 0 0,-1-1 1 16,-2-1-3-16,1-3 3 0,-2-4 0 15,4-1 1-15,-3-2-2 0,-1-4-4 16,-4 0-14-16,1 0-28 0,1 0-64 16,5-4-88-16</inkml:trace>
  <inkml:trace contextRef="#ctx0" brushRef="#br0" timeOffset="77714.8103">18806 4789 599 0,'0'0'17'16,"0"0"-11"-16,0 0-20 0,0 0-103 0,0 0-172 15</inkml:trace>
  <inkml:trace contextRef="#ctx0" brushRef="#br0" timeOffset="78415.0624">16988 4121 561 0,'0'0'24'0,"0"0"-10"0,0 0-5 15,0 0-5-15,0 0-2 0,52-79-1 16,-39 71 0-16,2 3-1 0,-4 1-1 16,1 3 0-16,6-1 0 0,0 2 1 0,5 0 1 15,-3 2-1-15,2 4 0 0,0 2-1 16,-2 2 0-16,0 4 1 0,2 3 0 16,-1 0 1-16,0 5-1 0,-2 2 0 15,-3 3-1-15,-2 2 0 0,-4 2 1 16,0 1-2-16,-3-2 1 0,-2 0 0 0,-4-2 1 15,-1-3 1-15,0-3 1 16,0-4-1-16,-3-3 0 0,0-5 0 16,-1 0 1-16,-3-1 1 0,7-6 3 15,-1 2 7-15,1-5 6 0,0 0 5 0,0 0 2 16,0 0-5-16,-5 0-6 0,-1-7-6 16,-1-5-5-16,0-4 0 0,-2-7-3 15,3-4 0-15,2-5-3 0,3-5 2 16,-1-4-3-16,2-1 2 0,2-2 0 15,3 2 0-15,6 3-2 0,0 3 0 0,1 4-1 16,2 5 1-16,-1 4-2 0,3 1-1 16,0 4-1-16,4 3-2 15,1 3-3-15,2 3-4 0,1 4-5 16,2 2-8-16,0 3-25 0,-4 3-59 0,1 6-73 16,-1 4-96-16</inkml:trace>
  <inkml:trace contextRef="#ctx0" brushRef="#br0" timeOffset="78620.9034">17687 4339 666 0,'0'0'19'0,"0"0"-10"16,0 0-8-16,0 0-11 0,0 0-31 16,0 0-114-16,0 0-157 0</inkml:trace>
  <inkml:trace contextRef="#ctx0" brushRef="#br0" timeOffset="80749.2791">19601 4408 493 0,'0'0'47'16,"0"0"-14"-16,0 0-15 0,0 0-7 16,0 0-3-16,0 0-4 0,0 0 1 15,0 0-3-15,0 0-2 0,3-6-1 16,13-2 0-16,7-1-1 0,3 1 2 0,-1 2-2 15,1-1-5-15,0 4-4 0,-2-1-9 16,-5 3-9-16,-7 1-30 16,1 0-52-16,-5 0-66 0</inkml:trace>
  <inkml:trace contextRef="#ctx0" brushRef="#br0" timeOffset="80956.0974">19490 4611 477 0,'0'0'60'0,"0"0"-18"15,0 0-12-15,0 0-11 0,0 0-4 16,0 0-6-16,0 0-4 0,0 0-2 0,0 0 0 16,95-6-5-16,-60 1 1 0,4 1-6 15,3 0-4-15,-2-1-12 0,2 2-22 16,-1 0-52-16,-4 3-61 0,0 0-126 15</inkml:trace>
  <inkml:trace contextRef="#ctx0" brushRef="#br0" timeOffset="83261.3182">20802 4142 478 0,'0'0'41'0,"0"0"-21"0,0 0-15 16,0 0-5-16,0 0-5 0,0 0 2 15,0 0-1-15,0 0 3 0,0 0 2 16,-6 0 2-16,6 14-2 0,-2 5 1 15,1 2 0-15,-2 7 1 0,1-2 0 16,-2-1 1-16,1 2-2 0,-1-3 1 0,1-1 0 16,-1-8 0-16,2 3 1 15,1-8 1-15,-1 4-3 0,2-1 1 16,0 0-1-16,0-1 0 0,0-7-2 0,0 1 2 16,0-2-1-16,0 1 2 0,0-1 1 15,0 1 1-15,0-5 2 0,0 0 7 16,0 0 3-16,0 1 2 0,2-1-1 15,-2 0-5-15,0 0-4 0,0 0-5 16,0 0-1-16,0-7-1 0,0-7 0 0,0-5-2 16,0-3 1-16,0-5 0 0,0 1 1 15,3 1 1-15,1-2 0 0,-1 2-2 16,0-1-1-16,-1 2 1 0,0 5-1 16,1 2 1-16,-2 7-1 0,2-2 0 15,-1 0-1-15,1 2 1 0,-2-1 0 16,1 6-1-16,-1 0 0 0,-1 5-1 15,0-1-2-15,0 1 1 0,2-1-1 16,-2-1-2-16,2 0 1 0,-1 2 2 16,5-2 1-16,0 0 2 0,-1 0-1 0,6 1-1 15,-4 1 0-15,4 0-1 0,2 3 1 16,-5 1-1-16,2 6 2 0,-2 3 0 16,-1 2 0-16,-2 7 0 0,-3-2 0 15,-2 2 2-15,0-1-1 0,0 0 0 16,-2-5 0-16,-2-1 0 0,0-4-1 0,1-3 1 15,0 2 0-15,2-5 0 16,-1-2 0-16,2-3 1 0,0 0 0 16,0 0 0-16,0 2 0 0,0-2 1 15,0 2 0-15,-1-2 0 0,1 1-1 0,-2-1 0 16,2 2-1-16,0-2 1 0,-1 0-1 16,1 2 0-16,0-2-1 0,0 0 1 15,0 0 0-15,-2 0 1 0,2 0-2 16,0 3 1-16,0-3 1 0,0 0-1 15,0 1 0-15,0-1 1 0,0 0 0 0,0 0 1 16,0 2 0-16,0-2 0 0,0 0 0 16,0 0 0-16,0 0 1 15,0 0-1-15,0 0-1 0,0 0-1 0,0 0 1 16,0 0-1-16,0 0 0 0,0 0 0 16,0 0 0-16,0 0 0 0,0 0-1 15,0 0 0-15,0 0 0 0,0 0 0 16,0 0-1-16,0 0 1 0,0 0-1 15,0 0 1-15,0 0 1 0,0 0 0 16,0 0 0-16,0 0 0 0,0 0 0 0,0 0 1 16,0 0-1-16,0 0-1 0,0 0 1 15,0 0-1-15,0 0 0 0,0 0 1 16,0 0-1-16,0 0 0 16,0 0-1-16,0 0 1 0,0 0-1 0,0 0 1 15,0 0 0-15,0 0 1 0,0 0-1 16,0 0 1-16,0 0 0 0,0 0 1 15,-1 0-1-15,1 0 1 0,0 0 0 16,0 0 0-16,0 0 0 0,0 0 0 16,0 0-1-16,0 0 0 0,0 0 0 0,0 0 0 15,0 0 0-15,0 0 0 0,0 0 0 16,0 0 0-16,0 0 0 0,0 0 0 16,0 0 0-16,0 0 0 0,0 1 0 15,0-1 0-15,0 0 0 0,0 0-1 16,0 0 1-16,0 0 1 0,0 0-1 15,0 0 1-15,0 0-1 0,0 0-1 16,0 0 1-16,0 0 0 0,0 0 0 16,0 0 0-16,0 0-1 0,0 0 0 15,-2 0 0-15,2 0 1 0,0 0-2 0,-1 0 1 16,1-1 1-16,0 1-1 0,0-2 0 16,0 2 2-16,-1-1-1 0,1 1 0 15,0-3 0-15,0 3-1 0,-2 0 1 16,2 0 1-16,0-2-1 0,0 2 0 15,0-2 0-15,-1 2-2 0,1-1 3 0,0 1-1 16,0-2-1-16,0 2 2 0,-2-2-1 16,2 2 0-16,0-1 1 15,0 0-1-15,0 0 0 0,0-1 1 16,-1 0-1-16,1 1 1 0,0-1 0 0,-2 1-1 16,2-1 0-16,0 1 1 0,0-1 0 15,-2 0-1-15,2 1 1 0,0 0 0 16,0-2 0-16,0 3 0 0,-2-2-1 15,2 1 0-15,0-1 0 0,0 0 0 16,0 1 0-16,0 0-1 0,0-5 0 0,0 1-2 16,0-4 2-16,2 1-1 0,3 0 1 15,0 3 1-15,0-2 0 0,1 2-1 16,2-1 0-16,0 2 0 0,2 1 0 16,-1 1 2-16,4 1-2 0,-1 1-1 15,2 0 0-15,2 0-3 0,-6 1 1 16,6 4 2-16,-3 1 1 0,-3-1 1 15,3 3 0-15,-1-1-1 0,-4-1 1 16,2 2 0-16,-2-3-1 0,-4 4 1 16,2 0-1-16,-6 3 0 0,0 5 1 0,0 1 2 15,-6 4-1-15,-4 0 0 0,-2-4-1 16,-2-1 1-16,-1-1-1 0,1 0 2 16,-2-3 2-16,0 2-1 0,0 0 1 15,-3-1-5-15,2-2 1 0,-2-1-2 16,1-2 3-16,4-3-1 0,-3-3 1 0,7-1-1 15,-5-2 1-15,-3 0 0 0,4-2-1 16,-3-6 2-16,9 3-5 16,2-6-8-16,0-5-19 0,6 3-42 15,3-7-72-15,14 3-153 0</inkml:trace>
  <inkml:trace contextRef="#ctx0" brushRef="#br0" timeOffset="83895.724">21261 4214 647 0,'0'0'37'0,"0"0"-11"0,0 0-9 0,0 0-4 16,0 0-6-16,0 0-4 0,0 0-3 15,0 0-3-15,0 0-1 0,0 0 2 16,-16-22-1-16,16 32 1 0,0 5 0 16,5 5 1-16,0 2-1 0,0-1 3 15,2 2-2-15,-3 0 1 0,1 0 0 16,-2-8 0-16,-1 2-1 0,0-6 1 15,-1 0-2-15,1 0 0 0,-2-7-2 16,1 2 1-16,-1-6 1 0,0 0 2 16,0 0 0-16,0 2 0 0,2 0 3 0,-2-1 1 15,0-1-1-15,0 0 0 0,0 0-2 16,-2-11-1-16,-4-5 0 0,-1-7 0 16,1 1 2-16,-1 0 1 0,1-2 0 15,1-2-2-15,0 0 0 0,2-1-4 16,2 6 4-16,-1 1-1 0,2 8 0 15,0 6 2-15,0-5-2 0,0 6-1 0,0 1-2 16,2 1-2-16,2-1-1 16,6 3 1-16,6-2 2 0,8 3 1 15,0 0 1-15,2 4-2 0,0 7 1 0,-1 3 2 16,-3 4-2-16,-1 2 2 0,-1 3-2 16,-4 2 1-16,-3 2-1 0,-3 0 2 15,-4-1-1-15,-4 4 1 0,-2-5 0 16,-3 1 2-16,-9-1-2 0,-5-2 2 15,-4-3 3-15,-5-1-4 0,-1-3 4 0,-3 0-6 16,-2-4 1-16,-2-3-2 0,3-3 0 16,-3-3-6-16,4-3-12 15,8 0-45-15,5-7-143 0,7-1-102 16</inkml:trace>
  <inkml:trace contextRef="#ctx0" brushRef="#br0" timeOffset="84708.8521">20890 3832 563 0,'0'0'43'0,"0"0"-8"0,0 0-11 0,0 0-9 16,0 0-7-16,0 0-3 0,0 0-5 16,0 0 0-16,0 0 0 0,0 0 0 15,-14 0-2-15,14 0-2 0,0 0 1 16,0 0 2-16,2-1 2 0,14 0 2 15,10-2 0-15,9-2-2 0,2-1 1 0,2 2-4 16,2-3 1-16,2 1 0 0,-1-1 0 16,0 0-2-16,1 0-1 0,-2 1-9 15,-5 0-1-15,-4 1-2 16,-10 1-1-16,-11 2 7 0,-4 2-1 0,-7 0 6 16,0-2 1-16,0 2 2 0,2-1 2 15,-2-1-2-15,0-3 2 0,0-5-2 16,-7 1 2-16,-4-1 1 0,1 0 1 15,0 6 0-15,-3-2 2 0,6 1-2 16,2 4 2-16,0-1 0 0,5 2 1 0,-1-1 1 16,1 1 0-16,-2 0 0 0,1-2 0 15,-1 2-1-15,1 0 0 0,-1-1 0 16,1 1-1-16,-1 0 1 16,1 0-1-16,-1 0-1 0,2-2-1 0,-1 2-2 15,1 0-1-15,0 0-1 0,0 0 0 0,0 0 4 16,7 3 2-16,9 6 0 15,3 2-3-15,3 0 1 0,1 1-2 16,-3 0-1-16,2 0 4 0,-2 0-4 16,-4 0 0-16,0 2 0 0,-6-5-2 0,-3 4 1 15,-1-5 1-15,-6 4 2 0,0 6 3 16,-6 1-3-16,-6 4 4 0,-5-3-5 16,-2-2 1-16,-2-3-1 0,-1-1 0 15,3-4-2-15,5-2-3 0,-1-1-11 16,-3-2-37-16,4-2-83 0,0 0-164 0</inkml:trace>
  <inkml:trace contextRef="#ctx0" brushRef="#br0" timeOffset="85113.8971">22187 4405 656 0,'0'0'29'0,"0"0"-6"16,0 0-10-16,0 0-8 0,0 0-2 0,0 0-4 16,0 0 0-16,0 0 1 0,0 0-1 15,78-56-1-15,-45 46-3 0,-1 3 1 16,-2 2 0-16,-2 1 2 0,-2 0-2 15,-2 4-6-15,-8 0-11 0,0 0-19 16,-4 2-33-16,-6 4-61 0,-1 4-85 16</inkml:trace>
  <inkml:trace contextRef="#ctx0" brushRef="#br0" timeOffset="85309.9212">22123 4590 603 0,'0'0'43'0,"0"0"-12"0,0 0-13 15,0 0-11-15,0 0-3 0,0 0-4 0,78-14-1 16,-37 6 0-16,3 1-3 0,3 1-5 16,0 1-14-16,-3 3-48 0,-2 2-90 15,-3-2-149-15</inkml:trace>
  <inkml:trace contextRef="#ctx0" brushRef="#br0" timeOffset="99966.7154">2241 8190 72 0,'0'0'8'15,"0"0"0"-15,0 0 3 0,0 0-2 16,0 0 0-16,0 0-2 0,0 0-3 16,0 0-3-16,0 0-1 0,-26-7-3 0,20 7 0 15,0 0-4-15,-8 0-4 0,5 0-2 16,-2 2-3-16,1 2 0 0,5-3-2 15,-5 4-7-15</inkml:trace>
  <inkml:trace contextRef="#ctx0" brushRef="#br0" timeOffset="100984.9372">2083 8021 99 0,'0'0'25'0,"0"0"-1"16,0 0-1-16,0 0 2 0,0 0 5 15,0 0 5-15,0 0 1 16,0 0 2-16,0 0-7 0,0 0 0 16,0-12-4-16,0 12-3 0,0-1-4 0,0 1-5 15,-1-1-6-15,-1 1-6 0,0-3-6 16,-1 3-2-16,3 0-1 0,-9 0 0 15,-1 0 0-15,-7 9 2 0,-4 2 1 16,1 1 1-16,0 4 4 0,-3 1-1 16,1 0 2-16,-1 5-1 0,0-2-3 0,1 3-1 15,-1-2-1-15,0 2 3 0,0 0-2 16,1-2 1-16,-3-2 1 16,2 1 0-16,0-3 0 0,3-3 1 15,1-2 1-15,6-4-1 0,-1-2 2 0,6-2-1 16,4-3 1-16,-2 1 2 0,6-2 0 15,0 0 0-15,0 0 0 0,-4 0-3 16,4 2 0-16,-1-2-2 0,-1 0 0 16,1 1-3-16,-1-1 1 0,1 0-1 15,1 0-1-15,-2 2 2 0,2-2 0 0,-1 0 1 16,1 0 0-16,-2 0 1 0,2 2 1 16,0-2 1-16,0 0 0 0,-1 0 0 15,1 0 2-15,0 0-2 0,0 0 0 16,0 0 1-16,0 0-3 0,0 0 3 15,0 0-1-15,0 0-2 0,0 0 0 16,0 0 2-16,0 0-2 0,0 0 0 16,0 0 1-16,0 0-2 0,0 0 2 15,0 0-1-15,0 0-1 0,0 0 1 16,0 0 0-16,0 0-1 0,0 0 0 0,0 0-2 16,0 0-1-16,0 0 1 0,0 0 2 15,0 0 0-15,4 0 2 0,2-2 0 16,7-1-1-16,0-3 0 0,6 3 0 15,0-3 0-15,1-1 0 0,0 2 0 16,2-3-1-16,4 0 1 0,-3-1-9 0,6-1-8 16,-2 0 6-16,5 0-1 0,0-2 8 15,4 0 7-15,-1-1-6 0,-2 0 0 16,-1 2 1-16,-6 2 0 16,0 2-5-16,-3 0 1 0,-8 4-2 0,-1 0-3 15,-2 2-5-15,-2-1-7 0,3 2-5 16,-9 0-7-16,2 0-2 0,-6 0-2 15,0 0 2-15,0 0 4 0,0 0-2 16,0 0-1-16,3 0-8 0</inkml:trace>
  <inkml:trace contextRef="#ctx0" brushRef="#br0" timeOffset="101359.2934">2088 7974 277 0,'0'0'73'0,"0"0"-12"15,0 0-15-15,0 0-10 0,0 0-11 16,0 0-13-16,0 0-4 0,0 0-6 15,0 0-4-15,-16-20-1 0,16 20-4 16,-3 0-3-16,3 0 2 0,0 0 1 16,0 0 2-16,0 0 5 0,0 0 2 15,0 15-2-15,0 2 1 0,0 5-2 16,0-2 1-16,3-2 1 0,3 2-1 0,1-3 0 16,-3 1 0-16,2-1-1 0,1-5 1 15,-1 3-2-15,1-2 1 0,-4 3-1 16,4-2-1-16,-2 1-1 0,-2-6-5 15,1 0-8-15,3 6-28 0,-4-6-41 16,1 0-42-16</inkml:trace>
  <inkml:trace contextRef="#ctx0" brushRef="#br0" timeOffset="112284.5864">23484 3932 54 0,'0'0'25'0,"0"0"4"15,0 0 0-15,0 0 4 0,0 0 2 16,0 0-1-16,0 0 0 0,0 0-2 0,0 0-4 16,13-19-3-16,-12 18-1 0,1-1-1 15,-2 1-3-15,1-1 0 0,-1 0-3 16,2 1-2-16,-2-1-1 0,1 1 1 15,-1-1-1-15,2 1 1 0,-2-1-3 16,0 1 2-16,1-1-2 0,-1 1-2 0,0 1 1 16,2-2-4-16,-2 2 1 0,0-1-2 15,0 1-1-15,0-2-1 16,1 2 1-16,-1-2 0 0,0 2-1 16,0 0-1-16,0 0-1 0,0 0-1 0,0 0 0 15,0-1 0-15,0 1-1 0,0 0 0 16,0 0-1-16,0 0-1 0,0 0 0 15,0 0-1-15,0 0-1 0,0 0 2 16,0 0 2-16,-4 1 1 0,-2 10 2 16,-3 3-2-16,-5 5 0 0,2-2-3 0,-2 1 0 15,1 4 0-15,-2 1-1 0,-2 2 6 16,-2 5-2-16,0 2 1 0,-3 1-2 16,2-5-2-16,1-3 0 15,7-9-2-15,1-2 4 0,2-3 0 0,5-4 4 16,-6 4-1-16,6-6-1 0,1-1-1 15,0 1 1-15,3-5-1 0,-1 0-1 16,1 0 2-16,-2 1-1 0,1 0-1 16,-1 1 0-16,1-2-2 0,-1 2 1 15,2-1 1-15,-1 1-1 0,1-2 0 0,-3 7 0 16,-1-3 0-16,1 7 1 0,0-2 0 16,0 2 0-16,0-3 0 0,2-3 0 15,-1 6-1-15,2-5-1 0,0 0 1 16,0 5 1-16,0-2 3 0,10 5 1 15,6 1 0-15,3-4 0 0,4-1-2 16,6-3-1-16,1 0-1 0,5 1 0 16,0-3-1-16,0 2-1 0,1-1 1 15,-2 0-3-15,1 2-6 0,0 0-12 16,0 8-40-16,-2 0-75 0,-1 4-122 0</inkml:trace>
  <inkml:trace contextRef="#ctx0" brushRef="#br0" timeOffset="113632.2959">23636 4284 390 0,'0'0'59'0,"0"0"-17"15,0 0-11-15,0 0-12 0,0 0-5 16,0 0-4-16,0 0-2 0,0 0-2 16,0 0-3-16,-5-5 0 0,5 3-2 0,12-2 0 15,5-1 0-15,6-1-2 0,3 0-5 16,0 0 2-16,-2 1 1 0,2 2 0 16,3 0 6-16,1-1-1 0,5 1-1 15,1-2 0-15,-5 1-3 0,-7 0-1 16,-4 3-2-16,-8 0-4 0,-7-2-4 15,1 3-5-15,-6 0-6 0,0 0 1 16,0 0-2-16,-2 5-12 0,-7 6-19 16,-7 0-19-16,-5 0-7 0,-2-4-10 15,3-2-15-15</inkml:trace>
  <inkml:trace contextRef="#ctx0" brushRef="#br0" timeOffset="114396.4733">24470 4207 213 0,'0'0'45'16,"0"0"-6"-16,0 0-10 0,0 0-7 0,0 0-5 15,0 0-2-15,0 0-1 0,0 0-3 16,-11-83-1-16,9 71 2 0,1 2 6 15,1-3-1-15,-2 3 1 0,1-3-3 16,-2 1-7-16,0-4-2 0,1 3-1 16,-2-1 1-16,-3-1 3 0,3 6 1 0,-4-3-1 15,4 4 1-15,-3 3-4 0,0-1-2 16,-2 2-3-16,0 0-1 16,-2 4-2-16,-4 0-1 0,-1 0 0 0,3 1 0 15,0 6-1-15,0 1 0 0,3 2 0 16,0 0 1-16,1 1 0 0,4 1 1 15,0-3 0-15,1 6-2 0,2-4 2 16,1 1-2-16,1 5 1 0,0-4 0 16,1 3 0-16,7-3 3 0,0-2-1 15,5 4 0-15,0-4 1 0,3-2 0 0,0 0 0 16,1-3 1-16,-1 2-1 0,3-3 0 16,-3 1 0-16,3 3 1 0,-2 0-1 15,-1-1 0-15,0 2 1 0,-1 0-1 16,-2 1 0-16,-2 1 0 0,-4-3 1 15,1 4 2-15,-5-5 0 0,-2 3 1 16,-1 5 0-16,0 1 0 0,-6 2 0 16,-6-5 1-16,-2 1 0 0,-3-5 0 15,-3-2 0-15,-1-2 2 0,-2-3-2 16,4-2 1-16,2-1 5 0,-2 0 1 0,6 0 0 16,-6-3-3-16,4-4-4 0,3-3-2 15,-1 0-1-15,4-3 1 0,5-1-2 16,4-4-2-16,0-5-3 0,11-5-1 15,7-2 1-15,6-2 0 0,7 0 0 16,2 2-1-16,2 2-2 0,1 3 1 0,-1 5-4 16,-2 2-7-16,-4 6-14 0,-2 2-19 15,-7 6-40-15,2 4-47 0,-9 0-118 16</inkml:trace>
  <inkml:trace contextRef="#ctx0" brushRef="#br0" timeOffset="115271.5005">25030 4346 139 0,'0'0'47'15,"0"0"1"-15,0 0-1 0,0 0-6 16,0 0-11-16,0 0-7 0,0 0-6 15,0 0-3-15,0 0-3 0,0 0 1 16,0-32-4-16,0 27-2 0,0-1 0 16,0-1-3-16,0-3 0 0,1-5-3 0,5 1 1 15,-2 2-1-15,4 1 1 0,1-2 0 16,-3 5 0-16,5-3 2 0,-6 2 0 16,2 2 0-16,-1 0 4 15,-3 2 2-15,2-3 5 0,-3 4 3 0,0-1 1 16,1 3 0-16,-3 2 0 0,0-2-4 15,0 2 2-15,0-1-1 0,1-1-5 16,-1 0-1-16,0 0-5 0,0 1-1 16,0 1-3-16,0-2-1 0,-3 2-1 15,-7 0 0-15,-7 10 0 0,-2 1 1 0,2 5-3 16,4 0 3-16,-2 2-2 0,4 2 1 16,0-1-2-16,3 2 1 0,2-6-1 15,3 2 3-15,2 0-2 0,1-1 0 16,1 4 2-16,4-8 0 0,2 1 0 15,4-5 2-15,1-1-3 0,1 0 1 16,0-2-1-16,4-2 1 0,1-3 0 16,6 0 1-16,2 0-4 0,2 0-13 15,-2-6-22-15,1 0-33 0,-7 0-38 16,1 1-53-16</inkml:trace>
  <inkml:trace contextRef="#ctx0" brushRef="#br0" timeOffset="115465.0672">24964 4038 557 0,'0'0'38'0,"0"0"-14"0,0 0-11 15,0 0-9-15,0 0-9 0,0 0-11 16,0 0-21-16,0 0-38 0,0 0-69 15,-14-11-109-15</inkml:trace>
  <inkml:trace contextRef="#ctx0" brushRef="#br0" timeOffset="116041.8227">25035 3411 580 0,'0'0'31'0,"0"0"-11"16,0 0-12-16,0 0-8 0,0 0-3 15,0 0 0-15,0 0 1 0,0 0 2 16,0 0-3-16,0 0 2 0,-56 77-1 15,47-51 4-15,-1-1-1 0,2 2 2 0,-3-2-2 16,3-2 1-16,1-9-2 16,-1 1 1-16,5-7 0 0,1-3-1 15,0 0 0-15,2-5 1 0,-1 0 1 16,1 0 0-16,0 2 2 0,-2-1 1 0,2 1 1 16,0-1 3-16,0-1 0 0,0 0 0 15,0 0-2-15,0 0-4 0,3-12-1 16,4-5-2-16,4-5 2 0,0-1-2 15,-2 1 1-15,0 4-1 0,-1 4 1 16,-2 1 1-16,0-1 0 0,-2 5-1 0,3-5 1 16,2 0 0-16,-2 3-1 15,3-7 0-15,-4 9 0 0,3-4-1 16,-5 6 1-16,2-3-1 0,-2 3 0 16,-1 3 1-16,0 2-2 0,-3 2 1 0,0-1 0 15,0 1-2-15,2 0 0 0,-2-2-3 16,2 2 2-16,1 0 0 0,1 4 2 15,4 10 1-15,1 4-1 0,-1 1 1 16,-2 4-2-16,1 1-1 0,-1 1 0 16,0 3 1-16,1-1-1 0,-1 1 0 0,1-1-1 15,2 0-2-15,-1-3-15 0,1-4-31 16,-3-6-49-16,3-1-66 16,-3-4-118-16</inkml:trace>
  <inkml:trace contextRef="#ctx0" brushRef="#br0" timeOffset="116266.0609">25430 3805 623 0,'0'0'32'16,"0"0"-10"-16,0 0-11 0,0 0-6 16,0 0-9-16,0 0-12 0,0 0-32 15,0 0-115-15,0 0-148 0</inkml:trace>
  <inkml:trace contextRef="#ctx0" brushRef="#br0" timeOffset="121096.358">25864 4259 307 0,'0'0'76'0,"0"0"-13"0,0 0-14 15,0 0-7-15,0 0-11 0,0 0-5 16,0 0-3-16,0 0-2 0,0 0-6 16,-29-41-3-16,29 41-5 0,0-1-2 0,0-2-2 15,0 0-2-15,4-3-2 0,12-4 0 16,6 0-1-16,9 0 2 0,3 3 0 16,6 1 0-16,0 0 0 15,-1 0-1-15,0 1 0 0,1-1 1 0,-2 2 0 16,0-1-3-16,-2 2-4 0,-6 1-16 15,-7 1-39-15,-3 1-60 0,-7 0-65 16</inkml:trace>
  <inkml:trace contextRef="#ctx0" brushRef="#br0" timeOffset="121376.2661">26016 3995 529 0,'0'0'65'0,"0"0"-24"15,0 0-16-15,0 0-12 0,0 0-6 16,0 0-4-16,0 0-1 0,0 0-2 0,0 0 2 16,0 0 1-16,14 48 0 0,-12-12 0 15,-2 6-2-15,0 8 0 0,-7 3-3 16,-2 3 2-16,-2-1-5 0,0-4 3 15,2-5-3-15,2-8 1 0,2-5 4 16,3-4-7-16,2-1-3 0,0-10-29 0,0-6-42 16,0-2-64-16,2-3-149 15</inkml:trace>
  <inkml:trace contextRef="#ctx0" brushRef="#br0" timeOffset="121771.8945">26732 3946 622 0,'0'0'35'0,"0"0"-8"0,0 0-11 15,0 0-6-15,0 0-7 0,0 0-5 16,0 0-1-16,0 0-2 0,0 0 2 15,-65 8 0-15,40 12-1 0,2 4-1 16,0 0 2-16,1 2 1 0,0-1 3 16,3-3-1-16,2-4 0 0,5-4 0 15,4-6 0-15,5-4 0 0,3-4 1 0,-1 0-1 16,1 0 1-16,-2 2-1 0,2-1 1 16,-1 0-1-16,1 1 0 0,0-1 1 15,0-1-2-15,0 2 1 0,0 0 0 16,14-2 0-16,7 0 1 0,6 0-1 15,2 0-1-15,0 0 0 0,0 0-2 16,-2 0-3-16,1 0-2 0,-3 0-8 16,-7 0-8-16,1 0-9 0,-8 0-15 15,2-2-19-15,5-1-36 0,-5 0-35 16,-3 2-42-16</inkml:trace>
  <inkml:trace contextRef="#ctx0" brushRef="#br0" timeOffset="122016.5624">26707 4006 335 0,'0'0'78'0,"0"0"-14"16,0 0-10-16,0 0-10 15,0 0-6-15,0 0-6 0,0 0-5 16,0 0-5-16,0 0-6 0,0 0-4 16,-13-72-5-16,13 72-4 0,0 0-4 0,0-2-2 15,0 2-1-15,0 0 1 0,0 13 1 16,4 6 1-16,2 10 1 0,-3 5-2 15,-1 3 1-15,-1 5-2 0,-1 2 0 16,0-2-2-16,0 1 1 0,0-5-3 16,-1-4-7-16,1-4-16 0,0-8-22 0,0-4-36 15,3-3-49-15,0-4-70 0</inkml:trace>
  <inkml:trace contextRef="#ctx0" brushRef="#br0" timeOffset="122333.4159">27121 4007 604 0,'0'0'53'0,"0"0"-14"16,0 0-13-16,0 0-10 0,0 0-8 15,0 0-5-15,0 0-4 0,0 0-3 16,0 0 1-16,-3-15 1 0,3 16 0 15,0 13 2-15,0 8 0 0,0 5 0 0,0 1 0 16,0 2 0-16,3 2-1 16,-1 4 1-16,1-1-2 0,2-2 1 15,-1-1-1-15,-1-2 1 0,0-3-1 16,-1-9 0-16,-2 1-3 0,0-1 1 0,-5-4-2 16,-7 4-2-16,-3-6-4 0,-4-4-6 15,-7-4-13-15,-5-2-17 0,-3-2-23 16,0-2-31-16,1-7-20 0,4-3-82 15</inkml:trace>
  <inkml:trace contextRef="#ctx0" brushRef="#br0" timeOffset="122531.5585">27008 3882 582 0,'0'0'57'16,"0"0"-27"-16,0 0-10 0,0 0-10 16,0 0-5-16,0 0-4 0,0 0-3 0,0 0-7 15,0 0-15-15,-12-32-47 0,11 28-87 16,-2 0-133-16</inkml:trace>
  <inkml:trace contextRef="#ctx0" brushRef="#br0" timeOffset="123156.0127">26988 3489 660 0,'0'0'34'0,"0"0"-12"0,0 0-11 15,0 0-6-15,0 0-5 0,0 0-4 0,0 0 2 16,0 0-1-16,0 0 1 16,0 0 2-16,-48 16-2 0,34 2 1 15,3-4 0-15,4-1 2 0,3-4-1 16,0-4-1-16,2-1 1 0,2-4 1 0,-1 0 0 16,1 0 2-16,0 1 1 0,-2 1-3 15,2 0 2-15,-1-2-2 0,1 1 1 16,0-1 1-16,0 2-2 0,0-2 0 15,0 1 0-15,0-1-2 0,0 0 2 16,0 1 0-16,-2-1-1 0,2 0 2 0,0 3-1 16,0-3-1-16,0 0 2 0,0 0 1 15,0 0 0-15,0 1 2 0,0-1-1 16,0 0 1-16,0 0 0 16,0 0 0-16,0 0 0 0,0 0-1 0,0-1-2 15,0-11-1-15,0-2 1 0,5-7-2 16,0 1 0-16,1-1-2 0,0-1 4 15,3 1-5-15,-1-1 4 0,2 1-1 16,2 0 0-16,1 2 0 0,-1-2 2 16,-1 3-5-16,2 1 3 0,0 0-2 0,1 0 1 15,0 2 1-15,-6 4-1 0,1 5-1 16,-6 5 0-16,-3 1-2 0,0-2-1 16,0 2 2-16,4 0 0 15,2 6 1-15,0 7 1 0,2 3 0 0,-2 1 1 16,0 1 0-16,-2 0 0 0,-1 0 0 15,2 2-2-15,2-2 4 0,-2 1-4 16,1-1 2-16,-1-6-2 0,1-1 0 16,1 0 0-16,0-2-2 0,0 0-2 15,-1-2-4-15,1 0-9 0,5 4-24 0,-1 0-59 16,7 2-92-16,-5-3-113 0</inkml:trace>
  <inkml:trace contextRef="#ctx0" brushRef="#br0" timeOffset="124123.5986">27790 4148 552 0,'0'0'48'0,"0"0"-10"16,0 0-13-16,0 0-10 0,0 0-5 15,0 0-5-15,0 0-2 0,0 0-1 16,0 0-1-16,0 0-3 0,-7-7 1 15,7 5 1-15,0 2-2 0,13-2 3 16,3 0 0-16,7-2-1 0,1 3 1 0,1-4-1 16,1 3-2-16,2-2 1 0,-1 1 2 15,1 0-1-15,-2 1-1 16,-7-2-2-16,-7 3-3 0,-6 1 0 16,-6 0-2-16,0 0 1 0,0 0-2 0,2 0-1 15,-1 0-3-15,1 0 0 0,-2 0 4 16,0 0 3-16,-12 6 4 0,-8 3 2 15,-9 4-1-15,-3-5 1 0,2 0 0 16,-1-2 1-16,1-1-1 0,3-3 1 16,8-2-1-16,-2 0 1 0,8 0 3 0,1 0-1 15,-2 0 2-15,8 0 1 0,1 0-1 16,5 0 2-16,-1 0-2 16,1 0-1-16,-2 0 0 0,1-1-3 15,-1 1 0-15,2 0-2 0,0-1-2 0,0-3 1 16,5 0-2-16,9-1 2 0,3-1-1 15,3 3-2-15,4 1 1 0,1 1-4 16,0 1-6-16,6-1-18 0,-1 1-28 16,1 0-64-16,0 0-87 0</inkml:trace>
  <inkml:trace contextRef="#ctx0" brushRef="#br0" timeOffset="129204.8014">28784 3798 101 0,'0'0'37'0,"0"0"4"0,0 0 5 15,0 0 4-15,0 0-2 0,0 0-11 16,0 0-5-16,0 0-10 0,0 0 0 16,7 5-2-16,-6-5-4 0,1 0-1 15,1-3-4-15,0-1-2 0,0 0 2 0,1-4 1 16,-1 4 1-16,-1-1 2 0,3-4 0 16,-4 4-2-16,1 1 0 0,-1 0-2 15,-1 4-3-15,0-5 1 0,0-2-5 16,0 1 1-16,2 2-2 0,-2-2 0 15,0-1 0-15,0 2-1 0,-2-5 0 16,1 6 0-16,-1-1-1 0,-4-1-1 16,2 3-1-16,2 0 0 0,-7 0 0 15,3 3 1-15,-7 0 0 0,-3 0 1 16,0 0-2-16,2 5 1 0,-1-1-1 0,7 1-2 16,-1 0 2-16,-2-1 1 0,2 2-1 15,0-1 2-15,2 0-1 0,-2 2-1 16,3-1 1-16,0 0 0 0,4-3 0 15,-6 3 0-15,5-3 0 0,-4 5 0 16,1-1 0-16,1-1-1 0,0 2 1 0,2-5-1 16,0 4 0-16,2-2-1 15,-1 0 0-15,1-1 5 0,1 1-4 16,0 1-1-16,0 3 2 0,1 4 0 16,8-2 0-16,6 5 4 0,1-4-4 0,1-1 0 15,2 2 0-15,1-1-1 0,-1 0 0 16,1 0 1-16,0 0 0 0,-2 1 2 15,-1 0-2-15,-1 1-1 0,-2-1 0 16,-2 1 0-16,-5-3 0 0,0 3 3 16,-4-6-2-16,-3 5 1 0,0 3 2 0,0-2-2 15,-10 6 1-15,-1-5 1 16,-7 0-1-16,-2 1 0 0,-3-5 0 0,-3 0 0 16,0-2 0-16,-1-2 0 15,0-2 1-15,7 0-1 0,0-3 0 0,2-2 1 16,6 0 0-16,-5 0 1 0,8-3 1 15,3-4 0-15,-2 3 1 0,5-5-2 16,-1 0 2-16,4-3 1 0,0-8-5 16,3 0-2-16,7-8-2 0,6 3 1 15,3-2 0-15,6 0 2 0,1 0-2 0,2 2-1 16,3-1 1-16,-1 0-6 0,2 1 3 16,-2 0-8-16,-2 2-2 0,-2 2-10 15,-4 3-10-15,-2 2-17 0,-8 6-24 16,-4 4-49-16,-4 4-69 0</inkml:trace>
  <inkml:trace contextRef="#ctx0" brushRef="#br0" timeOffset="129975.816">29254 3910 533 0,'0'0'61'15,"0"0"-19"-15,0 0-15 0,0 0-5 0,0 0-11 16,0 0 2-16,0 0-5 16,0 0-4-16,0 0-3 0,0 0-3 15,-11-33 3-15,11 33-7 0,0 0 5 16,-2 0-3-16,-1 0 0 0,-1 12 3 0,-4 6 1 16,1 6 1-16,0 1 1 0,-2-1-1 15,3-2-1-15,2-6 0 0,1 0-3 16,0-5 3-16,2 0 0 0,-1-1-1 15,1-5 4-15,1 1-2 0,0-6-1 16,0 0 1-16,0 0 0 0,0 2 1 0,0-2 1 16,0 0-1-16,0 0 0 15,0 0-1-15,3-8 1 0,4-6-2 16,3-5 0-16,1 0 0 0,3-1 0 16,1 0 0-16,3 0-1 0,2-2 0 0,-1 2-1 15,1 1-1-15,-1 2-8 0,-3 2 4 16,1 1-9-16,-2 2-6 0,2 3-11 15,-4 5-25-15,1-1-36 0,1 5-40 16,-5 0-39-16</inkml:trace>
  <inkml:trace contextRef="#ctx0" brushRef="#br0" timeOffset="130193.9359">29179 4041 489 0,'0'0'43'0,"0"0"-14"16,0 0-9-16,0 0 0 0,0 0-3 16,0 0-1-16,85 16-6 0,-59-11-3 15,-2-1-3-15,2 3-3 0,-2-1 1 0,2 1-2 16,0 2 0-16,0 0-2 0,-2-1-2 16,-1 1-4-16,-2 0-7 0,-1 0-11 15,-3 2-25-15,-4-4-68 0,2-1-105 16</inkml:trace>
  <inkml:trace contextRef="#ctx0" brushRef="#br0" timeOffset="130684.3205">29280 3406 578 0,'0'0'45'0,"0"0"-19"15,0 0-15-15,0 0-8 0,0 0-6 16,0 0 0-16,0 0 1 0,0 0 1 16,0 0 2-16,0 0-2 0,-66 76 2 0,49-49-2 15,1 2 2-15,-1-3-1 0,4-3 1 16,-1-4 0-16,5-7 0 0,-1-2 1 15,6-1-1-15,1-7 3 0,0 2 0 16,3-4 1-16,-2 0 4 0,2 0 2 16,0 0 3-16,0 0-4 0,0 0-2 0,0-4-4 15,0-11-4-15,2-6 1 0,6-6-2 16,4 0 1-16,0-1 0 0,3 3 1 16,0 2 0-16,1 3 0 15,-2 1 0-15,0 2-1 0,1 1 0 0,-5 6 0 16,-3 3-2-16,-2 5 0 0,-5 2-2 15,0-2-1-15,0 2 1 0,6 0 0 16,2 0 1-16,5 8 2 0,2 2 1 16,-2 4-1-16,-3 1 1 0,0 2-3 15,0 0 2-15,0 2-1 0,-1 1 0 0,0 3-3 16,1 0-1-16,-3 2-14 0,2 0-14 16,1-3-28-16,0 4-43 0,-1-2-47 15,2 1-104-15</inkml:trace>
  <inkml:trace contextRef="#ctx0" brushRef="#br0" timeOffset="131584.777">29825 3428 588 0,'0'0'43'0,"0"0"-16"0,0 0-13 0,0 0-7 15,0 0-6-15,0 0-5 0,0 0 2 0,0 0-2 16,0 0-1-16,0 0 7 16,56 27 0-16,-21-7-1 0,5 5 4 15,2 1-6-15,1-1-2 0,0 1 1 16,-3-2-1-16,-2 1-3 0,1-2 3 0,-2-4 0 16,0 1 1-16,-1-2 4 0,-1-3-3 15,-5 1 1-15,-3-3-1 0,-5-2 0 16,-7-2 0-16,-7-4-1 0,-4-2 1 15,-4-3 2-15,0 0-1 0,0 0 3 16,2 2 1-16,-2-1 1 0,0 0 1 16,1-1 0-16,-1 2 0 0,0-2 0 0,-1 1 0 15,-5 2 2-15,-4-1-2 0,0 1 1 16,0-1-1-16,0-1-3 16,-2 1 0-16,-5 0-2 0,7 0-1 0,-7 3 2 15,0 1 0-15,0 1-1 0,-5 4 1 16,1 3 3-16,-4 3-6 0,-2 2 7 15,-2 5-6-15,-3 3-1 0,-3 5 1 16,-2 8-1-16,-6 8 1 0,-6 4-3 16,-2 7 3-16,-3 1-5 0,3-3 5 0,4-5-2 15,9-8 2-15,6-9 0 0,9-7-1 16,10-11-1-16,6-6 0 0,4-7 0 16,3-4 0-16,-2 0 2 15,2 2 0-15,12-1-3 0,7-1-8 0,9 0-16 16,0-6-33-16,3-6-72 0,2 2-122 15</inkml:trace>
  <inkml:trace contextRef="#ctx0" brushRef="#br0" timeOffset="131794.524">30405 4498 583 0,'0'0'-151'16,"0"0"-156"-16</inkml:trace>
  <inkml:trace contextRef="#ctx0" brushRef="#br0" timeOffset="152133.7032">17408 5952 273 0,'0'0'51'16,"0"0"-12"-16,0 0 0 0,0 0 1 15,0 0-6-15,0 0-5 0,0 0-9 16,0 0-5-16,0 0-4 0,-8-49-5 0,8 38-2 16,0 1-7-16,0-1 6 0,5 2-7 15,2-3 5-15,0 4-2 0,2-2-1 16,-2 6 1-16,2 0-1 0,1 1-2 15,-2 2 3-15,6 1 0 0,-2 0 1 16,4 5 2-16,-1 9 0 0,-4 1 3 0,2 5-4 16,-4 1 4-16,0 2-5 15,-3 0 0-15,1 1 2 0,-3 0-1 16,-1 1 2-16,-2 0-1 0,-1 2 0 16,0-4 1-16,0 1 2 0,0-8 1 0,-1 1-1 15,-1-5 1-15,1-2-1 0,-2 1 4 16,2-6 0-16,1 1 3 0,0-6 2 15,0 0 1-15,0 0 0 0,0 0-4 16,-2 0-3-16,1 0-3 0,-6 0-3 16,-1-5 0-16,-2-4 0 0,-3-4 1 0,5-4-2 15,0 0 0-15,4-1-2 0,-2 3 3 16,5-3-1-16,1-4 1 0,0 1 1 16,0-10-2-16,4 1-1 15,5-2-6-15,-2 2 4 0,7 0-5 0,-1 3 6 16,1 4-1-16,-5 11-1 0,3-1 1 15,-2 4-2-15,0 4 1 0,6 0-1 16,3 3-4-16,1 2 0 0,5 0-11 16,0 5-15-16,-8 1-41 0,2 4-76 15,-5 1-128-15</inkml:trace>
  <inkml:trace contextRef="#ctx0" brushRef="#br0" timeOffset="154352.3291">18320 6300 255 0,'0'0'54'0,"0"0"-12"15,0 0-10-15,0 0-5 0,0 0-3 16,0 0 1-16,0 0 0 0,0 0 0 16,0 0-5-16,0 0 1 0,24-58 0 15,-22 54-2-15,-1-1-1 0,1 0-4 0,-2 5-2 16,0-2-2-16,0-4-2 0,0 1 0 16,0-2-2-16,0 2-1 0,0 1-2 15,0 0-1-15,-6-3-1 0,-1 0-1 16,-3 4-1-16,-5 1-1 0,-1 2 1 15,0 0 0-15,0 3 0 0,8 1-1 16,-2 1 0-16,-3 3 0 0,2 4 1 16,-6 6 0-16,4 3 1 0,-4 4 0 15,2-1 0-15,1 2-2 0,1-2 1 16,3-2-3-16,3-4 2 0,2-2-1 0,4 0 3 16,-1 4-2-16,2 2 1 0,0-1 4 15,6-2-3-15,4-1 2 0,5 0-6 16,5-4-4-16,2-4-8 0,5-2-11 15,5-4-24-15,0-3-41 0,7-1-49 16,-5 0-63-16</inkml:trace>
  <inkml:trace contextRef="#ctx0" brushRef="#br0" timeOffset="154835.9494">18739 6193 592 0,'0'0'37'16,"0"0"-10"-16,0 0-8 0,0 0-4 15,0 0-3-15,0 0 0 0,0 0-4 16,0 0-2-16,0 0-3 0,0 0-4 15,-5-35-1-15,3 33 0 0,-1 2-1 0,-3 7 3 16,-4 9 1-16,-3 10 1 16,0 4-2-16,-4 7 2 0,-1 4-3 15,-2 2 2-15,0-1-2 0,1 3 0 16,-1 0 4-16,4-2-4 0,-1 1 4 0,3-4-5 16,0-3 0-16,4-6 1 0,-1-4-3 15,5-8-2-15,3-9-10 0,1-5-12 16,2-5-23-16,0 5-37 0,0-1-62 15,6 2-65-15</inkml:trace>
  <inkml:trace contextRef="#ctx0" brushRef="#br0" timeOffset="155833.2643">18963 6446 610 0,'0'0'42'0,"0"0"-10"0,0 0-12 16,0 0-7-16,0 0-3 0,0 0-2 15,0 0-1-15,0 0-3 0,0 0 0 16,-21-30-5-16,19 29-1 0,2 1-1 16,-1 0-1-16,1 0 2 0,-2 0 1 15,1 1 0-15,-1 5 1 0,1 8-1 0,-2 6 1 16,1-1 4-16,0 10-3 0,-1-2 4 16,2 1-5-16,-1-2 0 0,1-7 0 15,1 1 0-15,0-1 0 0,0 0 0 16,0-1 0-16,1-1 0 0,5-2 0 15,-4-5-1-15,3 6 1 0,-1-7-2 16,1 0 0-16,1 2 1 0,-1-4-1 16,2 1 1-16,1-2 1 0,-1 0-1 15,2-3 1-15,2 0 0 0,-1-1-2 16,1-1 0-16,1-1-1 0,5 0-1 0,-2 0 1 16,5-3-2-16,-2-3-3 0,1 0-5 15,-6 2-9-15,1-3-16 0,1 2-21 16,-4 0-38-16,2-1-52 0,-6 1-84 15</inkml:trace>
  <inkml:trace contextRef="#ctx0" brushRef="#br0" timeOffset="156113.4831">18878 6680 600 0,'0'0'40'0,"0"0"-15"0,0 0-12 16,0 0-8-16,0 0-3 0,0 0-4 16,0 0-2-16,0 0 0 0,0 0-2 15,0 0-3-15,81-80-3 0,-58 73-9 0,2 2-5 16,-2 0-10-16,-2-1-18 0,-6 1-19 15,-1 3-13-15,-5-2-12 0,-4 3 10 16,0 1 4-16,-5 0 3 0</inkml:trace>
  <inkml:trace contextRef="#ctx0" brushRef="#br0" timeOffset="156284.5273">18874 6530 363 0,'0'0'69'0,"0"0"-11"16,0 0-6-16,0 0-13 0,0 0-6 15,0 0-9-15,-45-89-8 0,45 65-9 0,7 5-4 16,5 0-3-16,5 1-1 16,3 2-2-16,8 2-4 0,1 1-2 15,3 6-4-15,-2 3-12 0,2 3-12 16,-3 1-42-16,-2 0-54 0,-1 0-117 0</inkml:trace>
  <inkml:trace contextRef="#ctx0" brushRef="#br0" timeOffset="156679.9613">20122 6253 712 0,'0'0'25'15,"0"0"-5"-15,0 0-9 0,0 0-5 16,0 0-5-16,0 0-2 0,0 0 0 16,0 0 0-16,0 0-1 0,84-53-1 15,-50 48-1-15,7-2 0 0,1 3-4 0,-2 1-3 16,2 0-3-16,-6 1-14 0,-3 2-23 16,-5 0-40-16,-9 3-69 0,-5 6-93 15</inkml:trace>
  <inkml:trace contextRef="#ctx0" brushRef="#br0" timeOffset="156877.5277">20110 6453 524 0,'0'0'68'0,"0"0"-16"0,0 0-16 15,0 0-7-15,0 0-10 0,0 0-3 16,0 0-3-16,0 0-3 0,0 0 0 15,7 8-3-15,19-6-4 0,11-2-4 16,3 0-6-16,0 0-4 0,4-4-10 0,2 1-28 16,1 0-112-16,0 0-164 15</inkml:trace>
  <inkml:trace contextRef="#ctx0" brushRef="#br0" timeOffset="165067.5299">21902 6284 431 0,'0'0'53'0,"0"0"-12"0,0 0-20 16,0 0-8-16,0 0-5 0,0 0-3 15,0 0-3-15,0 0-3 0,0 0 1 16,0-6 0-16,0 6 2 0,1 0 1 0,7 0 1 16,3 0 1-16,1 0-1 0,6 0 2 15,1 0 0-15,4 0-1 0,5 0-2 16,-1-3-2-16,1-2-1 0,-4 1-1 15,0-1 1-15,-6 2-2 0,-1 1 1 16,-6-1-1-16,-5 2-2 0,-1 1 1 0,-5 0-1 16,0 0 0-16,0 0 1 0,0 0 2 15,-5 11 1-15,-12 3 0 0,-7 4-1 16,-6-2 1-16,-5 1-1 16,0-2-1-16,-1-1 0 0,2-3 1 0,2-1 0 15,3-4 1-15,1-1 1 0,11-4 0 16,-2 2-1-16,7-1 2 0,7-2 1 15,-2 1 1-15,7-1 1 0,-2 0 1 16,2 0 2-16,-1 0 0 0,-1 0 0 16,1 0-2-16,1 0-3 0,0-1-4 0,0-10 0 15,6-2 0-15,6-4-2 0,5 5 0 16,4-1 1-16,5 2-1 0,3 3-1 16,3-3-3-16,0 4-8 15,1 0-18-15,-3 1-48 0,2 2-62 0,-4 1-135 16</inkml:trace>
  <inkml:trace contextRef="#ctx0" brushRef="#br0" timeOffset="165729.5922">23067 5986 417 0,'0'0'61'15,"0"0"-4"-15,0 0-18 0,0 0-14 16,0 0-6-16,0 0-2 0,0 0-4 15,0 0-1-15,0 0-2 0,-3-65-3 16,-1 56 0-16,1 1-1 0,-4 1-1 0,3-1-1 16,-2 1-1-16,2 2-5 15,1 2 3-15,-5-3 0 0,3 5 0 16,0-1 0-16,-6 0-1 0,5 2-1 16,-7 0 0-16,-5 2 5 0,1 7-6 0,-3 6 2 15,1 0 0-15,1 5-1 0,1 0 2 16,2 1-2-16,0 0 0 0,2 2-1 15,2 2 1-15,-1-1 0 0,2 2 2 16,3-1-1-16,1 0 0 0,0 1 0 16,3-1 0-16,1 1-1 0,0 1 2 0,2-2-2 15,0 1 1-15,2-2-1 0,3-2 1 16,2 0-1-16,2-2 1 16,4-2 0-16,0-2 0 0,4 0-1 15,2-2 1-15,1-5-1 0,2 0 1 0,0-3-1 16,-5-3-1-16,3-3 1 0,-1 0 1 15,0 0 1-15,1-3 2 0,-1-5 1 16,-9 1-1-16,2 0 2 0,-7 0 1 16,0-2 2-16,-1 0 0 0,-2 0-1 15,-1-1-1-15,-1 1-1 0,-4-4 0 16,-7 2-1-16,-4-3 0 0,-1 5-4 0,-7 4-4 16,-3 0 2-16,-3 3 1 0,-3 2-1 15,2 2 0-15,1 4-1 0,1 1-3 16,6 3-3-16,2-1-4 0,7-3-13 15,5-2-24-15,3 4-62 0,5 2-87 0,0 3-101 16</inkml:trace>
  <inkml:trace contextRef="#ctx0" brushRef="#br0" timeOffset="168436.3681">23638 6322 366 0,'0'0'68'0,"0"0"-18"0,0 0-18 16,0 0-12-16,0 0-6 0,0 0-5 16,0 0-3-16,0 0-3 0,0 0-2 15,-15-30 0-15,21 16 0 0,5-3 1 16,1 3-1-16,1 2 0 0,-2 3 0 15,-1 0 0-15,-2 5 1 0,-1-2 0 0,0-1 4 16,-4 4-1-16,1 2 3 16,-4 1 3-16,0-1 1 0,0 1-1 15,2-2-4-15,-2 0-2 0,0 1-3 16,1-1 0-16,-1 2 0 0,0 0-2 0,0-3 0 16,-4 3 0-16,-7 0-1 0,-6 3 1 15,-3 4 0-15,4 3 0 0,2 3-1 16,1 2 1-16,2 1-1 0,2 1 0 15,1 1 1-15,4-5 0 0,1 5-2 16,3-2 2-16,0 0-3 0,1 4 3 0,7-3-2 16,4-5 0-16,5-1 2 15,4-3 1-15,4-5 2 0,4 0-2 0,2-3-1 16,0 0-3-16,1-5 0 16,-2-4-3-16,0-2-6 0,-3 1-14 0,-4-3-35 15,-3 1-53-15,-7 1-91 0</inkml:trace>
  <inkml:trace contextRef="#ctx0" brushRef="#br0" timeOffset="168614.3109">23517 6116 578 0,'0'0'54'0,"0"0"-16"0,0 0-14 0,0 0-9 16,0 0-7-16,0 0-7 0,0 0-6 15,0 0-8-15,-39-80-9 0,50 67-31 16,9-4-59-16,1 2-93 0,5 1-93 16</inkml:trace>
  <inkml:trace contextRef="#ctx0" brushRef="#br0" timeOffset="169096.8723">23611 5378 512 0,'0'0'44'0,"0"0"-10"0,0 0-10 0,0 0-9 16,0 0-4-16,0 0-4 0,0 0-1 15,0 0-1-15,0 0 0 0,0 0-2 16,-75 82 0-16,63-52-2 0,-1 4 2 15,2 1 0-15,-1-2 0 0,-1 0-1 16,2-3 0-16,0-4 0 0,1-3-1 0,5-9 1 16,0-5 0-16,4-5-1 0,1-4 1 15,-2 0 0-15,2 0 1 16,0 1 4-16,-1 2 3 0,1-2 1 16,0-1-4-16,0 0-2 0,0-11-4 0,9-9-1 15,1-5 0-15,4-5 1 0,-1 0 0 16,1-2 0-16,-2-2-2 0,0 2 2 15,1 2-2-15,-4 3 2 0,-1 2-1 16,-1 7 1-16,-1 3-1 0,-3 6 1 16,-2 4-1-16,2 0 1 0,-3 5-2 0,0-1-1 15,0 1-1-15,2 0 0 0,-2-2 0 16,4 2 1-16,1 8 1 16,4 10-1-16,0 6 2 0,2 6-1 15,1 0 0-15,0 2-4 0,1 1-2 0,0-1-3 16,3-1-3-16,1 3-11 0,3-3-20 15,-1-3-55-15,3-1-95 0,0-5-100 16</inkml:trace>
  <inkml:trace contextRef="#ctx0" brushRef="#br0" timeOffset="174316.2293">24680 6216 322 0,'0'0'67'0,"0"0"-11"0,0 0-13 15,0 0-7-15,0 0-6 0,0 0-4 16,0 0-4-16,0 0-1 0,0 0-8 15,0 0-5-15,-7-1-3 0,7 1-4 16,0-2 0-16,0-1-2 0,1 0 0 16,10-2-2-16,4-1 1 0,4 3-2 15,4-2-4-15,-6 5-1 0,3-3 1 16,1 2 3-16,3 0 3 0,8-1-2 0,0-1-2 16,0 0-6-16,-2-2-13 0,-2 3-22 15,-8 0-30-15,-3 2-38 0,-4 0-45 16</inkml:trace>
  <inkml:trace contextRef="#ctx0" brushRef="#br0" timeOffset="174833.1544">24736 6047 486 0,'0'0'59'0,"0"0"-22"0,0 0-8 0,0 0-6 15,0 0-7-15,0 0-6 0,0 0-4 16,0 0-3-16,0 0 0 0,-6-15-3 16,6 14 1-16,0-1-1 15,0 0 0-15,0 2 0 0,0-1 0 0,0 1 0 16,0-2 0-16,0 2 0 0,0-1 0 15,-1 1 0-15,1-2-1 0,0 2 1 16,0-1 0-16,-2 1 0 0,2 0 0 16,0 0 1-16,0 0-1 0,0-2 0 15,0 2 0-15,0 0 0 0,0 0 1 0,0 0-1 16,0 0 1-16,0 0-1 0,0 0 0 16,0 0-1-16,0 0 1 0,0 0 0 15,0-1 1-15,0 1-1 0,0 0 0 16,0 0 0-16,0 0-3 0,0 0 2 15,0 0-2-15,0 0 0 0,0 0 1 0,0 0-4 16,0 0 3-16,0 0-2 16,2 0-1-16,-1 0-3 0,1 0-2 15,-1 0-2-15,1 0-6 0,-1 1-5 16,1-1-11-16,-1 2-8 0,1-1-1 0,-1 1-2 16,1-1-1-16,0 1 3 0,-1-1 3 15,1 1 5-15,-1 0 8 0,-1-1 0 16,0 1-5-16,0-1-12 0,0 7-22 15</inkml:trace>
  <inkml:trace contextRef="#ctx0" brushRef="#br0" timeOffset="175326.3693">24859 5989 205 0,'0'0'46'0,"0"0"-8"16,0 0-8-16,0 0-8 0,0 0-6 15,0 0-3-15,0 0-4 0,0 0-5 0,0 0 0 16,0 0-1-16,0-7 1 16,0 6-2-16,0 1-2 0,0-2-2 15,0 2-2-15,0 0 0 0,0-2-6 16,2 2-1-16,-2 0-3 0,0 0-2 0,0-1-2 16,0 1-2-16,0 0-10 0,0 0-6 15,0 0-12-15,0 0-5 0,0 0-13 16,0 0 2-16</inkml:trace>
  <inkml:trace contextRef="#ctx0" brushRef="#br0" timeOffset="175535.2495">24859 5989 336 0</inkml:trace>
  <inkml:trace contextRef="#ctx0" brushRef="#br0" timeOffset="175832.9822">24859 5989 336 0,'16'-39'66'0,"-16"33"-11"0,0 1-12 0,0 5-7 0,0-1-7 0,0 1-2 16,0-2-3-16,0 1-5 0,0 0-4 15,0-1-5-15,0 0-1 0,0 1-4 16,0-1-1-16,0 1 0 0,0-1 0 16,0 2 3-16,0-2-5 0,0 2-1 15,0-1 1-15,0 1-2 0,0 0 1 0,0 0-1 16,0 0 2-16,0 0 1 0,-2 1 2 16,1 13-2-16,-3 6 2 0,1 6-2 15,0-2 3-15,0 2-3 0,2 1-2 16,1 2 0-16,0 1-1 0,0 5 0 15,0 2 1-15,0 2-2 0,0-1 2 16,0 1-1-16,0-6 1 0,0-4-1 16,0 1 0-16,0-5-2 0,0-7 2 15,0 0-2-15,0-6 1 0,0-6 0 16,0 0 0-16,0-6-2 0,0 0 1 0,0 0 0 16,0 1-1-16,0 1 0 0,0 0-1 15,0-1-6-15,0 0-4 0,0 0-18 16,0-1-53-16,0 0-62 0,8-5-82 15</inkml:trace>
  <inkml:trace contextRef="#ctx0" brushRef="#br0" timeOffset="176476.0874">25401 5959 557 0,'0'0'52'0,"0"0"-13"0,0 0-14 0,0 0-9 15,0 0-5-15,0 0-3 0,0 0 0 16,0 0-4-16,0 0-2 0,-1-47-1 15,1 38-3-15,0 5 0 0,3-6-3 16,0 3 3-16,-2 2-5 0,5-1 5 16,-3 3 0-16,5-3 0 0,5-3-1 15,5 3 1-15,-4 0 1 0,3 3-3 0,-6 1-1 16,-5 1 0-16,4 1 0 0,1 0 1 16,2 7 2-16,3 5 1 0,-4 4 5 15,-3 3-5-15,-4 2 6 0,-4 4-5 16,-1-1 0-16,-1 1 0 0,-10-1-1 15,-1 0 1-15,-5 0 0 0,-1-1 2 16,-2 0 0-16,0-4 1 0,1 0-2 16,0-4 1-16,8-4 1 0,3-6-2 15,4-1 1-15,4-4-1 0,0 0 1 16,0 0-1-16,0 0 1 0,-1 0 1 0,-1 0-2 16,2 0 0-16,0 0-2 0,0 0 0 15,7-7-2-15,5-1-2 0,8-6 0 16,-1 3 0-16,4 4 1 0,2 0 0 15,-1 4 0-15,1 2 0 0,-2 1-3 16,-1 3 2-16,-6 6 1 0,0 3 1 0,-5 3 2 16,-1 2 0-16,-4-2 2 0,-5 4 1 15,-1 0 1-15,-9 4 1 0,-9 5-1 16,-7-5 3-16,-5-1-2 16,-5-4 1-16,-1-4 0 0,-2-2 1 0,1-3 0 15,2-5 0-15,4 0 0 0,0-4-3 16,5 0-2-16,9-4 0 0,1 0-3 15,9 1-11-15,2-1-65 0,5-3-147 16,6-7-94-16</inkml:trace>
  <inkml:trace contextRef="#ctx0" brushRef="#br0" timeOffset="177293.1186">26343 6026 365 0,'0'0'74'0,"0"0"-8"16,0 0-13-16,0 0-14 0,0 0-8 15,0 0-9-15,0 0-4 0,0 0 0 16,-24-81-2-16,24 81-3 0,-1-1-2 16,1 1-7-16,0-2 0 0,-3 1-5 15,3-1-2-15,-1 2 0 0,1 0-1 0,0 0 2 16,0 3 2-16,0 14 0 0,0 8 0 16,0 7 0-16,0 1 1 0,0 0-2 15,0 1 2-15,0 0-2 0,1 0 1 16,-1-1-1-16,0-3 0 0,0 1 0 15,0-3 1-15,0-3 0 0,-2-2 1 16,-1-6-1-16,-2-2 0 0,2-5 0 16,-3 0 1-16,2-1-2 0,-2-3 1 15,-1 1-1-15,4-6-4 0,0 3-7 16,-4-4-11-16,-3-5-20 0,-2-2-53 0,-1-8-90 16,9-3-112-16</inkml:trace>
  <inkml:trace contextRef="#ctx0" brushRef="#br0" timeOffset="177489.7362">26196 5775 565 0,'0'0'45'15,"0"0"-8"-15,0 0-17 0,0 0-10 16,0 0-5-16,0 0-3 0,0 0-3 15,0 0-4-15,0 0-15 0,0 0-29 16,-17-28-69-16,17 26-81 0,0 2-93 16</inkml:trace>
  <inkml:trace contextRef="#ctx0" brushRef="#br0" timeOffset="177967.2149">26240 5346 570 0,'0'0'25'0,"0"0"-5"16,0 0-8-16,0 0-6 0,0 0 0 16,0 0 1-16,0 0 2 0,0 0 0 15,-64 91-5-15,51-67-3 0,-1 0 1 16,2-2-1-16,4-5 0 0,2-9-1 15,2 0 0-15,2-3 0 0,-1-2 0 0,2 1 1 16,1-4 1-16,-2 0-1 16,2 0 2-16,0 2 1 0,-1-2 1 15,1 0 3-15,0 1 6 0,0-1 1 16,0 0-1-16,0 0-2 0,0-3-7 0,0-13-2 16,1-9-4-16,7-5 1 0,2-1 0 15,1 1 0-15,2 1 0 0,3 1 1 16,-3 1 0-16,0 4 0 0,-1 0-2 15,-2 3 2-15,-2 6-1 0,0 1 1 16,-4 4 0-16,-2 4-1 0,1 0 1 0,-3 5-4 16,0-1-2-16,0 1 1 15,4 0 0-15,3 8 2 0,5 7 1 16,-2 7 1-16,-1 6-1 0,-1 2 0 16,-2 2 2-16,0 1-4 0,-2 1 1 0,2 1 0 15,1 0-1-15,-1-1 0 0,0 2-1 16,2-3-11-16,2-4-20 0,0-3-70 15,2-6-127-15,-3-5-83 0</inkml:trace>
  <inkml:trace contextRef="#ctx0" brushRef="#br0" timeOffset="183613.4475">27419 6155 359 0,'0'0'72'0,"0"0"-10"0,0 0-13 0,0 0-15 16,0 0-9-16,0 0-5 0,0 0-6 16,0 0-5-16,0 0-3 0,-15-9-2 0,15 7-2 15,0 2 2-15,2-3-1 0,11-2 0 16,10 2 0-16,6-4-3 0,1 1-1 16,0-1 1-16,1 0-3 0,-1 1 1 15,0 0-3-15,-1 0 0 0,-1 0-2 16,-2 0-5-16,-3 1-9 0,-6 1-7 15,-8 1-13-15,0 0-17 0,-4 1-15 16,0 1-23-16,-1-1-22 0,-4 2-24 16</inkml:trace>
  <inkml:trace contextRef="#ctx0" brushRef="#br0" timeOffset="183851.7293">27615 6003 333 0,'0'0'74'0,"0"0"-10"0,0 0-11 15,0 0-15-15,0 0-6 0,0 0-9 16,0 0-5-16,0 0-5 0,0 0-5 16,0 0-3-16,-13-4 0 0,10 4 1 15,0 9 1-15,1 7 2 0,-1 7 1 16,-2 3-4-16,2 3-1 0,-4 2-2 0,3 0-2 16,-2 1 0-16,0 0-1 0,2 0 0 15,-2-2-1-15,1-2 0 0,0-1-2 16,2-7-1-16,2-2-2 0,-1-6-15 15,2-7-30-15,0 5-59 0,0-7-97 16,6 0-94-16</inkml:trace>
  <inkml:trace contextRef="#ctx0" brushRef="#br0" timeOffset="184334.7025">28196 5863 633 0,'0'0'35'0,"0"0"-16"0,0 0-7 0,0 0-8 16,0 0-3-16,0 0 1 15,31-77-4-15,-18 68 1 0,6 2-1 0,-2 3 0 16,5 1 0-16,1 3 1 0,-3 0-2 15,0 8 0-15,-2 1 1 0,-2 4 0 16,-5 3 1-16,-1 2 4 0,-5 3-5 16,-5 2 5-16,0 3-3 0,-9 1-1 15,-8 1 3-15,-6-1-2 0,-5-2 3 0,-2 2-2 16,-2-5-1-16,0-1 2 0,3-2-2 16,2-4 1-16,5-3 0 0,5-3-1 15,2-3 1-15,5-1 0 0,6-4 1 16,-1 2 0-16,5-3 0 0,0 0 0 15,0 0 1-15,0 0 0 0,-1 0-1 16,1 0 2-16,0 0-3 0,0 0-2 16,6-8 0-16,10 0-1 0,3-3 1 15,2 3 1-15,4 4-1 0,-1-1 0 16,4 4-1-16,-3 1 0 0,2 0-2 0,-1 1 1 16,0 7-1-16,-2 2-2 0,-2 3-3 15,1 2-6-15,-4 0-12 0,-3 2-21 16,0 1-32-16,-7-4-53 15,-3 1-46-15</inkml:trace>
  <inkml:trace contextRef="#ctx0" brushRef="#br0" timeOffset="184796.5626">29058 5872 554 0,'0'0'49'0,"0"0"-8"0,0 0-14 16,0 0-11-16,0 0-7 0,0 0-3 15,0 0-5-15,0 0 0 0,0 0 5 16,-50-12-6-16,36 31 5 0,3 2-5 16,1 1-1-16,3 1 2 0,1 0 0 15,2 0 0-15,2 0-1 0,1 1 1 0,1-1-2 16,0-8 2-16,0 2-2 0,0-5 1 16,3-1 0-16,-2-1 0 0,1-5 1 15,-1-1-1-15,-1-4 2 0,0 0 0 16,0 0 3-16,0 0 0 0,2 0 1 15,3-1-4-15,4-10-1 0,3-6-1 16,3-5 0-16,2-3 0 0,0 1 1 16,0 0-1-16,2-1 0 0,-2 3-1 15,-1 2-1-15,1 0-2 0,-2 2-5 16,2 1-4-16,1 3-16 0,-4 6-20 0,-1 0-58 16,1 6-56-16,-5 2-58 0</inkml:trace>
  <inkml:trace contextRef="#ctx0" brushRef="#br0" timeOffset="185025.8545">28991 6086 569 0,'0'0'59'16,"0"0"-19"-16,0 0-15 0,0 0-6 0,0 0-5 15,0 0-5-15,0 0-4 0,0 0-3 16,0 0-1-16,0 0-1 0,27 2 0 15,-2 4-1-15,1 2-2 0,-3-1 0 16,0 4-3-16,-1 0-1 0,-2-1-2 16,-1 2 0-16,1 1 0 0,0 0-10 0,-1 1-16 15,0 0-33-15,-8-5-61 0,-2-2-68 16</inkml:trace>
  <inkml:trace contextRef="#ctx0" brushRef="#br0" timeOffset="185492.6789">29083 5353 610 0,'0'0'42'0,"0"0"-15"16,0 0-11-16,0 0-7 0,0 0-4 15,0 0-5-15,0 0-4 0,0 0-1 16,0 0 0-16,0 0 3 0,-20-3 0 16,1 17 4-16,-5 6-2 0,0 1 1 15,1-1-1-15,3-3 0 0,8-5-1 16,1-1 3-16,5-6-2 0,3-2 1 0,0 2 1 16,3-5-1-16,-1 0 2 0,1 0 3 15,-2 1 2-15,1 1 2 0,1-2 1 16,-2 0 1-16,2 1-2 0,-1-1-3 15,1-1-4-15,0-10-2 0,6-4-1 16,4-6-1-16,3 2 1 0,3-1-2 0,0 1 2 16,0 4 1-16,-4 3 0 0,-1 1 0 15,-5 5 0-15,1 0-3 16,1 0 2-16,-5 3-2 0,2 0 1 16,-5 3-2-16,0-1 0 0,0 1-3 0,5 0 2 15,4 0 1-15,4 5 0 0,3 9 2 16,1 6-1-16,1 4 0 0,-1 3-2 15,0 5-1-15,-1 3-8 0,0 4-10 16,0-1-14-16,7 3-39 0,0-2-90 16,5-3-137-16</inkml:trace>
  <inkml:trace contextRef="#ctx0" brushRef="#br0" timeOffset="185705.0283">29744 5932 715 0,'0'0'12'0,"0"0"-6"15,0 0-6-15,0 0-7 0,0 0-22 16,0 0-72-16,0 0-207 0</inkml:trace>
  <inkml:trace contextRef="#ctx0" brushRef="#br0" timeOffset="197852.9659">16333 8040 150 0,'0'0'53'16,"0"0"-1"-16,0 0 1 0,0 0-5 15,0 0-6-15,0 0-7 0,0 0-3 16,0 0-6-16,0 0-2 0,0 0-4 15,-42-12-4-15,41 10-5 0,1 2-2 0,-2 0-5 16,1-1-3-16,1 1-2 16,-2-1-2-16,2 1 0 0,0-2 2 15,0 2 2-15,2-1 1 0,11-1 0 16,7 0 0-16,6 1 1 0,0 1-2 0,3-2 1 16,3-1-2-16,1 1 0 0,3 0 1 15,3-1-3-15,2 0 0 0,-1-1-7 16,-1 2-3-16,-1-1-17 0,-3 1-7 15,-2 1 1-15,-3-2-30 0,1 3-25 16,-10 0-60-16</inkml:trace>
  <inkml:trace contextRef="#ctx0" brushRef="#br0" timeOffset="198149.6902">16546 8058 467 0,'0'0'71'15,"0"0"-20"-15,0 0-16 0,0 0-11 16,0 0-9-16,0 0-7 0,0 0-5 16,0 0-2-16,0 0-1 15,0 0 1-15,-5-9 2 0,5 23 0 0,0 7 0 16,2 8-1-16,1 1 0 0,0 4-2 15,0 2 1-15,-1 2-2 0,1 0-1 16,-2 0 1-16,1-3-1 0,1-3-1 16,0-4 0-16,1-3-12 0,-1-7-14 15,0-4-29-15,3 0-53 0,-1-6-67 0,3 4-100 16</inkml:trace>
  <inkml:trace contextRef="#ctx0" brushRef="#br0" timeOffset="199084.3709">17039 8459 266 0,'0'0'61'16,"0"0"-14"-16,0 0-10 0,0 0-11 16,0 0-5-16,0 0 1 0,0 0 2 15,0 0 0-15,0 0-4 0,0 0-4 16,-5-50 1-16,5 50-1 0,0-2 0 15,0 2-4-15,0-1-1 0,0-1-5 16,0 1-1-16,0-1-2 0,0 1-2 16,0 0-1-16,0-1 0 0,0 0-3 15,0 2 0-15,-1-1 0 0,1 1 0 16,-6 0 2-16,2 9 0 0,-6 8 0 0,-3 7 2 16,-1 2 3-16,-1 3-4 0,-1 3 3 15,-2 0-3-15,3 0-1 0,0-5 2 16,2 0-1-16,3-4 0 0,3-7-1 15,2-2-1-15,2-6 1 0,2-4 0 16,-1 1 1-16,2-5 2 0,-1 0 3 0,1 0 6 16,0 0 1-16,0 0-3 0,0-2-2 15,1-12-6-15,7-8 1 16,2-6-1-16,3 0 0 0,-1-2 2 16,-1 0-7-16,2 0 5 0,-1 1-4 0,-1 0 3 15,-1 3 0-15,-1 1 0 0,0 2 1 16,-1 0-2-16,-3 8 1 0,-1 1-1 15,-1 5 1-15,-2 5 1 0,1-1-1 16,-2 5-1-16,0-1-3 0,0 1 0 16,1 0 0-16,4 0 2 0,3 5 1 0,1 8 2 15,3 7-1-15,0 2 1 0,-1 1-2 16,0 4 1-16,2 1 3 16,-4 2-5-16,5-1 2 0,-3 0-6 15,-1-2-6-15,1-1-4 0,-2-5-14 0,-3-4-20 16,-2-8-34-16,3 2-46 0,-4-5-71 15</inkml:trace>
  <inkml:trace contextRef="#ctx0" brushRef="#br0" timeOffset="199285.4548">16894 8635 495 0,'0'0'42'0,"0"0"-18"0,0 0-10 16,0 0-6-16,0 0-5 0,0 0-3 15,92-25-3-15,-65 25-4 0,0 0-8 16,1 0-33-16,-1 0-60 0,1-4-120 0</inkml:trace>
  <inkml:trace contextRef="#ctx0" brushRef="#br0" timeOffset="200504.7679">17546 8277 383 0,'0'0'65'0,"0"0"-12"0,0 0-13 16,0 0-9-16,0 0-8 0,0 0-6 0,0 0-4 16,0 0-4-16,0 0-6 0,-14-32 0 15,14 32-3-15,-6 0-1 16,2 11 0-16,-5 8 0 0,-5 12 2 16,-1 5-1-16,-2 7 1 0,-2 4 3 0,-4 4-4 15,0 4 3-15,-3 3-4 0,1 0-2 16,2 2 3-16,-2 0-5 0,2-5-1 15,3-6-4-15,5-9 1 0,4-15-1 16,4-11 0-16,5-8-7 0,2-6-17 16,0 0-38-16,7-6-44 0,8-11-42 0</inkml:trace>
  <inkml:trace contextRef="#ctx0" brushRef="#br0" timeOffset="200928.9738">17610 8615 550 0,'0'0'49'0,"0"0"-14"0,0 0-13 15,0 0-6-15,0 0-7 0,0 0-3 16,0 0-2-16,0 0-2 0,0 0-2 15,0 0 0-15,6-20-3 0,-6 18 2 16,0 2 0-16,0 0-1 0,-8 6 2 16,-2 6-1-16,2-1 1 0,0 4 0 15,2-2-1-15,4-3 1 0,-4 5 0 16,3-5-1-16,2 2 1 0,-1 1-1 0,2-1 1 16,0 6-1-16,0-1 2 0,6 2-2 15,0-6 1-15,-2 0-1 0,3 1 2 16,-1-2-2-16,1 0 0 0,2 0 2 15,-2 0-1-15,-1-4-1 0,3 3 0 16,1-1-1-16,-4-4 1 0,4 5 0 0,-2-5-1 16,-1-1 0-16,2 0 1 15,2 0 0-15,0-2-1 0,1-1-3 16,5-2-4-16,-3 0-6 0,5-3-13 16,-3-5-27-16,-3 2-33 0,-3-5-37 0,0 1-40 15</inkml:trace>
  <inkml:trace contextRef="#ctx0" brushRef="#br0" timeOffset="201157.1486">17530 8797 598 0,'0'0'34'0,"0"0"-14"16,0 0-11-16,0 0-5 0,0 0-4 16,0 0-4-16,0 0 0 0,106-77-5 15,-74 70-6-15,-2 2-11 0,-1 1-26 0,-3 4-33 16,-7 0-48-16,-2 0-49 0</inkml:trace>
  <inkml:trace contextRef="#ctx0" brushRef="#br0" timeOffset="201384.657">17610 8635 563 0,'0'0'52'0,"0"0"-14"15,0 0-9-15,0 0-8 0,0 0-7 16,0 0-11-16,-19-93 0 0,30 72-7 15,4 6 2-15,4 2-1 0,0 1-1 16,5 3-3-16,4 4-3 0,1 0-12 0,-2 5-28 16,-6 0-42-16,-3 5-69 15,-8 2-129-15</inkml:trace>
  <inkml:trace contextRef="#ctx0" brushRef="#br0" timeOffset="202184.4639">16467 7588 502 0,'0'0'62'0,"0"0"-19"0,0 0-11 16,0 0-11-16,0 0-5 16,0 0-7-16,0 0-5 0,0 0-3 15,0 0-1-15,0 0-1 0,-27-12-2 16,27 12 1-16,0-2-1 0,0 2 3 0,0 0 2 16,0-2-2-16,10 0 2 0,9-3-2 15,3-1 1-15,1 0 0 0,3 0-3 16,4-2 1-16,3 1 0 0,7-3 1 15,4 2 0-15,4-3-4 0,3 0-3 16,1 1 0-16,-3-1-3 0,0 3-3 0,-7 1-5 16,-3 1-7-16,-14 3-5 15,-11-1-2-15,-7 4 5 0,-7 0 6 16,0-1 11-16,0 1 2 0,0 0 3 16,-13-2-1-16,-10 2 3 0,-3-1 4 0,-1-2 3 15,1 0 1-15,4-2 0 0,5 2 2 16,-1-1 2-16,10 3 0 0,2-1 1 15,-3-3 1-15,3 4 2 0,2-1 2 16,0 0 1-16,4 2-1 0,-2-1-2 16,2 1-3-16,-1 0-1 0,-1 0-2 0,1-1 0 15,-1 1-1-15,2 0-1 0,-1 0-1 16,1 0-4-16,-2 0 1 0,2 0 0 16,0 0 0-16,0 0 3 15,11 0 0-15,7 1-1 0,5 5-2 0,4-1 0 16,0 1 0-16,4-2 0 0,0 3 3 15,0-2-4-15,-5 2-2 0,-3-1 0 16,-3 1-2-16,-8-2 1 0,-2 4 2 16,0 5 3-16,-5 1 1 0,1 7 1 15,-6 2-1-15,0-1 1 0,-7 2-3 0,-7-1-1 16,-2 1-1-16,-3-2-2 0,1-1-1 16,-2 0-2-16,-1-3-21 0,0 3-72 15,-3-1-191-15</inkml:trace>
  <inkml:trace contextRef="#ctx0" brushRef="#br0" timeOffset="202649.8159">18583 8312 631 0,'0'0'29'0,"0"0"-10"0,0 0-8 15,0 0-7-15,0 0-3 0,0 0-3 16,0 0-2-16,0 0 1 0,0 0 0 15,0 0 2-15,35-26 0 0,-13 20-4 16,4 3-1-16,-8 0-7 0,3 1-5 16,-3 2-11-16,-2 0-20 0,3 2-15 15,-7 2-29-15,-1 4-22 0,-8-2-7 0,3 5-15 16</inkml:trace>
  <inkml:trace contextRef="#ctx0" brushRef="#br0" timeOffset="202796.2526">18600 8446 287 0,'0'0'58'16,"0"0"-11"-16,0 0-5 0,0 0 2 16,0 0 0-16,0 0-3 0,0 0-10 15,0 0-12-15,0 0-9 0,0 0-6 16,74 35-3-16,-40-35-4 0,6 0-4 0,8-4-29 16,2-1-86-16,7 3-169 0</inkml:trace>
  <inkml:trace contextRef="#ctx0" brushRef="#br0" timeOffset="204892.1572">20450 7824 503 0,'0'0'60'16,"0"0"-17"-16,0 0-11 0,0 0-10 15,0 0-6-15,0 0-4 0,0 0-5 16,0 0-4-16,0 0-3 0,-19-20-2 0,19 20 0 16,-1-1-3-16,1 1 1 0,0-1 0 15,1 0 2-15,15-3 3 0,11 0 2 16,13-1-2-16,4 0-1 0,4 1-1 15,0 0 0-15,-3-1-2 0,-3-1 0 16,-1 1-3-16,-1 2-6 0,-4-1-6 16,-1 1-11-16,-4 1-20 0,-9 1-22 15,-3 1-28-15,-5 0-20 0,-6 5-22 16</inkml:trace>
  <inkml:trace contextRef="#ctx0" brushRef="#br0" timeOffset="205212.8818">20705 7836 378 0,'0'0'73'0,"0"0"-10"0,0 0-16 16,0 0-10-16,0 0-8 0,0 0-6 16,0 0-5-16,0 0-5 0,0 0-1 15,-12-3-5-15,12 3-2 0,-2 0 0 16,2 0-2-16,-1 0-2 0,1 0-1 15,-2 0-2-15,2 0 1 0,0 0 0 16,0 12 5-16,0 6-3 0,2 5 3 16,2 2-5-16,1 3-1 0,-2 2 2 15,0 2-2-15,0 1 2 0,-1 5-2 0,2-2 3 16,-2 2-3-16,1-4 1 0,-2-4 0 16,1-9-2-16,1-4-1 0,-2-7-2 15,-1-5-4-15,2 2-5 0,-2-7-10 16,0 0-10-16,0 0-37 0,1 0-52 15,-1 0-71-15</inkml:trace>
  <inkml:trace contextRef="#ctx0" brushRef="#br0" timeOffset="206231.2134">21127 8275 413 0,'0'0'59'16,"0"0"-11"-16,0 0-13 0,0 0-10 15,0 0-3-15,0 0-3 0,6-77-2 0,-6 72-3 16,0 0-3-16,1 0-1 0,-1 5-4 16,0-2 0-16,0 2-3 0,0-1-3 15,2-1 1-15,-2 1-1 0,0-1-1 16,0 2 1-16,0-1-2 0,0 1 1 15,0-2 0-15,0 2 0 0,1-1 0 0,-1 1 1 16,0-2 0-16,0 2 0 16,0 0 0-16,0-1 0 0,0 1 1 15,0 0 0-15,0-2 0 0,0 2-1 16,0 0 1-16,0-1-2 0,0 1 1 0,0 0 0 16,0-2 0-16,0 2 1 0,0 0-1 15,0 0 0-15,0-2 0 0,0 2 0 16,0 0-1-16,0 0 1 0,0 0 0 15,0 0 0-15,0 0 1 0,0 0-1 16,0-1-1-16,0 1 1 0,0 0 0 0,0 0 0 16,0 0 0-16,0 0 0 0,0 0-1 15,0 0 0-15,0 0 1 16,0 0 0-16,0 9 0 0,-3 7 1 16,-3 3-1-16,0 4 0 0,0 0 0 0,-3 2 0 15,0 3-1-15,-1 1 2 0,0-2-2 16,1-1 1-16,0-2-1 0,3-7 1 15,-1-1-1-15,4-7 1 0,0 1-1 16,1 0 2-16,0-5-1 0,2 0 1 16,0-5-1-16,-1 0 2 0,1 0 0 0,0 1 1 15,0-1 1-15,0 0-4 0,0 0 2 16,3-10 0-16,4-4-1 16,4-7 0-16,-1-1-1 0,1-1 0 15,1-2 1-15,-1-2 0 0,0 0 0 0,-1-3 0 16,1 0 1-16,0 1-3 0,-2 0 2 15,-3 9 0-15,-1 3 1 0,-2 7-1 16,-1 5 1-16,1 1-1 0,-3 4-1 16,0-1-1-16,0 1-2 0,2 0-2 15,-2-2 0-15,5 2 3 0,3 4 0 0,4 12 3 16,4 6-1-16,-1 4 0 0,2 5-1 16,-3 2 1-16,2 0-1 0,-4 3-1 15,1-2-2-15,-2-1 2 0,0 0-5 16,1-5-4-16,-1 0-9 0,-1-6-18 15,-3-5-27-15,2-2-43 0,-4-4-63 16,0-6-94-16</inkml:trace>
  <inkml:trace contextRef="#ctx0" brushRef="#br0" timeOffset="206430.1598">21040 8444 573 0,'0'0'41'0,"0"0"-15"0,0 0-14 0,0 0-9 16,0 0-1-16,0 0-3 15,0 0 1-15,93-59-2 0,-63 54-2 0,2 2-4 16,3 2-7-16,-2 1-8 16,1 0-20-16,-1 0-36 0,-11 4-48 0,3 3-54 15</inkml:trace>
  <inkml:trace contextRef="#ctx0" brushRef="#br0" timeOffset="206788.3339">21582 8242 532 0,'0'0'60'0,"0"0"-15"0,0 0-13 0,0 0-8 16,0 0-8-16,0 0-4 0,0 0-3 15,0 0-2-15,0 0-4 0,0 0-2 16,-30-14-2-16,30 14 2 0,-3 0-1 16,1 11 1-16,1 1-1 0,-1 7 0 15,0 0-1-15,2 2 1 0,0 6-1 0,0-2 1 16,0 1 0-16,0 0 1 0,0-2-1 16,2 0 1-16,0-7 3 0,-1 1-6 15,-1-4 6-15,2-3-6 0,-1 2 2 16,2-4 0-16,0 1 0 0,-1-6-2 15,5 2 2-15,-3-5-1 0,8 1 0 16,2 0 2-16,2-2-4 0,5 0 0 16,-1-2-3-16,1-2-1 0,-2-1-2 15,1-2-3-15,-4 3-7 0,0 1-12 16,-6 1-19-16,3-2-27 0,-1 3-38 0,1-1-47 16</inkml:trace>
  <inkml:trace contextRef="#ctx0" brushRef="#br0" timeOffset="207017.0419">21517 8469 548 0,'0'0'33'0,"0"0"-14"15,0 0-10-15,0 0-7 0,0 0-3 16,0 0-3-16,0 0-2 0,88-55 0 16,-66 50-7-16,3 3-7 0,-1-1-26 0,1 3-46 15,-9 0-38-15,2 0-53 0</inkml:trace>
  <inkml:trace contextRef="#ctx0" brushRef="#br0" timeOffset="207248.8443">21562 8313 502 0,'0'0'59'16,"0"0"-17"-16,0 0-6 0,0 0-11 16,-33-78-8-16,31 59-2 0,2 1-9 15,0-2 1-15,5-2-4 0,2 2-3 16,6 3-1-16,0 4-4 0,6 2 2 15,2 2-3-15,3 2-3 0,3 6-6 16,0 1-19-16,1 0-24 0,-1 8-44 16,-4 7-100-16,-2 3-75 0</inkml:trace>
  <inkml:trace contextRef="#ctx0" brushRef="#br0" timeOffset="208084.3471">22616 7826 558 0,'0'0'50'0,"0"0"-10"15,0 0-13-15,0 0-9 0,0 0-12 16,0 0-2-16,0 0-5 0,0 0-1 16,0 0-1-16,-8-15 0 0,8 15 2 0,7 4 1 15,10 9 4-15,6 4-3 0,1 1 1 16,3 0-3-16,2 0 0 0,0 2-1 16,0-3-1-16,-2 1-7 15,0 0-10-15,-2 0-11 0,-3-1-16 0,0 0-20 16,-8-5-40-16,-1 1-42 0,-6-3-57 15</inkml:trace>
  <inkml:trace contextRef="#ctx0" brushRef="#br0" timeOffset="208305.3663">22873 7809 386 0,'0'0'76'0,"0"0"-10"0,0 0-16 16,0 0-8-16,0 0-11 0,0 0-8 15,0 0-10-15,0 0-6 0,0 0-5 0,0 0-4 16,-23-57 1-16,18 64-1 16,-3 12 1-16,-3 7 4 0,-1 10-1 15,-2 1-3-15,1 5 4 0,-3-2-6 16,1 2-2-16,1-3-1 0,2-4-8 0,4-3-15 16,-5-6-43-16,1-3-80 0,3-8-147 15</inkml:trace>
  <inkml:trace contextRef="#ctx0" brushRef="#br0" timeOffset="212568.265">24187 7596 321 0,'0'0'75'0,"0"0"-9"0,0 0-13 0,0 0-9 15,0 0-9-15,0 0-8 0,0 0-6 16,0 0-9-16,0 0-3 0,8-39-6 15,-8 38-3-15,0-1-2 0,0 2-2 16,0 0 4-16,-3 8 0 0,-7 7 0 16,-3 8 1-16,-1 3 1 0,-2 1-4 0,0 2 4 15,0 0-4-15,0-4 4 0,2 0-5 16,-1-4-1-16,8-7 0 0,0 1-3 16,1-1 1-16,0-6-14 0,4 4-20 15,-1-5-37-15,1-2-46 0,1-1-43 16</inkml:trace>
  <inkml:trace contextRef="#ctx0" brushRef="#br0" timeOffset="212896.9679">23957 7619 460 0,'0'0'69'15,"0"0"-23"-15,0 0-14 0,0 0-11 16,-9-80-6-16,12 61-5 0,6-1-3 16,1 3-1-16,3 2-6 0,-3 4 1 15,0 2-1-15,-2 4-1 0,3 2 1 16,6 2 1-16,3 1 0 0,8 4 0 0,2 10 1 16,-1 4-2-16,0 5 0 0,-2 4-1 15,-2 5 1-15,-5 3 0 0,1 4 2 16,-4-3-2-16,-3 0 1 0,-2-3-1 15,1-4-1-15,-3-1 0 0,-1-6 0 16,1-1 3-16,-4-5-6 0,0-3 3 0,-2-4-10 16,-1-6-5-16,0 2-11 0,-3-5-13 15,0 0-32-15,0 0-69 16,2 0-94-16</inkml:trace>
  <inkml:trace contextRef="#ctx0" brushRef="#br0" timeOffset="219776.3138">24782 7813 177 0,'0'0'60'0,"0"0"-4"16,0 0-4-16,0 0-3 0,0 0-7 15,0 0-6-15,0 0-6 0,0 0-6 16,0 0-5-16,9-54-3 0,-9 48-1 15,-1-3-3-15,-1 5-5 0,-2-4-3 16,-1 2-2-16,1 4-2 0,-4-3-1 16,2 5 0-16,-8 0 1 0,-4 0-1 15,1 0 1-15,-4 5-1 0,3 6 1 0,1 0 0 16,2 2-1-16,0 2 0 0,1 3 6 16,1 1-4-16,-2 2 6 0,4 1-6 15,-2 1-2-15,6-7-4 0,1-1-1 16,4-4 3-16,2-1-1 0,0 7 6 15,3 0 0-15,6 1 1 0,7-2-1 16,0-2-1-16,4-3-1 0,4-4-2 16,2-2-2-16,5-3-5 0,3-2-12 15,4 0-24-15,1-8-42 0,3-1-40 16,-4-2-62-16</inkml:trace>
  <inkml:trace contextRef="#ctx0" brushRef="#br0" timeOffset="220192.8792">25111 7697 400 0,'0'0'63'0,"0"0"-14"0,0 0-15 16,0 0-8-16,0 0-4 0,0 0-5 0,0 0-1 15,0 0-2-15,0 0-4 16,0 0-4-16,0-45-3 0,0 44-3 0,0 1-2 16,0-2 0-16,-2 2 2 0,-4 7 0 15,-2 11 4-15,-5 5-1 0,1 4 1 16,-2 5 0-16,-4 4 0 0,0 3 2 15,-1 4-5-15,-3 2 3 0,-1 2-5 16,1 1 0-16,-1 1 1 0,1 1-3 16,3-3 3-16,1-4-2 0,2-6 2 15,4-7 0-15,5-11-2 0,4-8-1 0,2-7 0 16,1-4-3-16,-2 0-3 0,2 0-4 16,0 2-9-16,0-1-13 0,0-1-18 15,0 0-30-15,0 2-43 0,0-2-66 16</inkml:trace>
  <inkml:trace contextRef="#ctx0" brushRef="#br0" timeOffset="221324.18">25232 7995 336 0,'0'0'56'16,"0"0"-12"-16,0 0-13 0,0 0-7 16,0 0 0-16,0 0-1 0,0 0 2 0,0 0 1 15,0 0-3-15,-10-48 0 0,10 48-5 16,0-1-2-16,0 0-4 0,0-1-2 16,0 1-3-16,0-1-2 15,0 1 1-15,0-2-4 0,0 2 0 0,0 0-1 16,0-1-1-16,0 1-1 0,0 1-1 15,0-2 0-15,0 2-2 0,-1 0 2 16,1 0 0-16,0 0 2 0,-2 3 0 16,2 11 1-16,-1 4-1 0,-2 7 0 15,1-10 1-15,1 5-1 0,-2-1 0 0,0-1 1 16,2 2-2-16,-1-2 1 0,2-6 0 16,0 1 0-16,0 1-1 15,0-2 0-15,0-1 0 0,0-1 1 16,0 0-1-16,0-5 1 0,0 5 0 0,0-5-1 15,2 0 0-15,2 2 1 0,-1-2 1 16,3 1-2-16,-1 0 1 0,3-1 0 16,2-1 0-16,0-1 1 0,0 0-2 15,1-3 0-15,0 2-2 0,0-2-1 16,7 0 0-16,-8 0-2 0,7-2-2 0,-2-3-6 16,-5 3-7-16,4-3-11 0,-5 2-17 15,-5 1-24-15,8-2-33 0,-2 4-30 16,1-2-37-16</inkml:trace>
  <inkml:trace contextRef="#ctx0" brushRef="#br0" timeOffset="221589.5533">25218 8163 466 0,'0'0'57'0,"0"0"-19"0,0 0-13 15,0 0-11-15,0 0-4 0,0 0-6 16,0 0-2-16,0 0-2 0,0 0-1 16,0 0-2-16,66-79-2 15,-51 73-2-15,-4 3-1 0,7-1-6 0,-3 1-7 16,0-2-26-16,1 0-40 0,-3-1-50 15,-3 3-62-15</inkml:trace>
  <inkml:trace contextRef="#ctx0" brushRef="#br0" timeOffset="221813.0209">25178 8002 523 0,'0'0'65'0,"0"0"-20"16,0 0-15-16,0 0-10 0,0 0-6 16,0 0-8-16,0 0-4 0,0 0-2 15,12-89-2-15,8 69-2 0,4 4 0 16,3 0-6-16,1 6-1 0,-1 1-8 0,-3 3-4 16,1 3-15-16,-4 3-28 0,-4 0-45 15,-3 10-49-15,-4-2-97 0</inkml:trace>
  <inkml:trace contextRef="#ctx0" brushRef="#br0" timeOffset="222014.4223">25492 8026 658 0,'0'0'23'0,"0"0"-13"16,0 0-10-16,0 0-14 0,0 0-29 0,0 0-94 15,0 0-171-15</inkml:trace>
  <inkml:trace contextRef="#ctx0" brushRef="#br0" timeOffset="225554.3286">19338 9679 459 0,'0'0'69'15,"0"0"-16"-15,0 0-14 0,0 0-10 16,0 0-11-16,0 0-7 0,0 0-6 15,0 0-4-15,0 0 0 0,0 0-1 16,-6-15 0-16,18 9-1 0,8 0-1 16,-1 0 0-16,5 3 1 0,2-1 2 0,3 1 0 15,2-1-2-15,-1 1-4 0,0 2-3 16,-1-1-5-16,-1 2-14 0,-4 0-24 16,-6 3-49-16,0 4-53 0,-6-1-73 15</inkml:trace>
  <inkml:trace contextRef="#ctx0" brushRef="#br0" timeOffset="225778.9821">19315 9932 536 0,'0'0'58'0,"0"0"-14"0,0 0-14 16,0 0-11-16,0 0-9 0,0 0-6 15,0 0-2-15,0 0-2 0,0 0 0 16,30-13 0-16,1 7-1 0,0 0-2 16,6 2-1-16,3 1-1 0,-1 0-5 15,2-1-9-15,2 4-21 0,0 0-40 16,-1 0-81-16,1 2-131 0</inkml:trace>
  <inkml:trace contextRef="#ctx0" brushRef="#br0" timeOffset="227748.6105">20655 9370 334 0,'0'0'56'0,"0"0"-7"0,0 0-9 16,0 0-9-16,0 0-9 0,0 0-6 0,0 0-5 16,0 0-7-16,0 0-2 0,-17-14 0 15,17 14-2-15,-1-1 1 0,1 1-1 16,-2-2 1-16,2 2 0 0,-1 0 1 15,1-2 0-15,-2 2 0 0,2 0 0 16,-1 0 1-16,1 0 1 0,0 0-2 0,0-1-1 16,0 1 1-16,0 0-3 0,0 0 1 15,-2-1 0-15,2 1-2 16,0 0 1-16,0 0-3 0,0 0 1 16,0 0-1-16,0 0 0 0,0 0 2 0,0 0 1 15,0 0 1-15,0 0-1 0,0 0-1 16,0 0 1-16,0 0 1 0,0 0 0 15,0 0 0-15,0 0 1 0,0 0 1 16,0 0-1-16,0 0 0 0,0 0-1 16,0 0 0-16,0 0 1 0,0 0-1 0,0 0 2 15,0 0-2-15,0 0 0 0,0 0 0 16,0 0 0-16,0 0 0 0,0 0 1 16,0 0 1-16,0 0 1 15,0 0 0-15,0 0 3 0,0 0-1 0,0 0 1 16,0 0 0-16,0 0 2 0,0 0 1 15,0 0 1-15,0 0-1 0,0 0-1 16,0 0 0-16,0 0 0 0,0 0-1 16,0 0 0-16,0-2-3 0,0 2-1 15,0 0-1-15,6-3-2 0,3-2 1 0,7-1-2 16,1 1 1-16,3-2 1 0,2 1-1 16,0 1 1-16,2-2-3 0,2 3 0 15,0-1 0-15,2 1 0 0,2 2 1 16,0-1-1-16,1 0-3 0,2-1-1 15,0 0-3-15,2 1-5 0,-2 0-13 16,2 0-12-16,0 0-28 0,1 2-34 16,-4 0-42-16,-4 1-52 0</inkml:trace>
  <inkml:trace contextRef="#ctx0" brushRef="#br0" timeOffset="228026.0738">20846 9400 458 0,'0'0'70'16,"0"0"-19"-16,0 0-13 0,0 0-9 16,0 0-7-16,0 0-9 0,0 0-5 0,0 0-4 15,0 0-3-15,-4-18-1 0,4 18 0 16,0 8 0-16,1 12-1 0,2 7 2 15,-3 3-2-15,0 5 2 0,0 1-2 16,0 4-3-16,0-2 1 0,0 0 1 16,-1-5-2-16,1-2-1 0,0-4-13 0,0-9-19 15,1-7-44-15,5-1-72 0,-2-5-128 16</inkml:trace>
  <inkml:trace contextRef="#ctx0" brushRef="#br0" timeOffset="228455.8188">21189 9631 591 0,'0'0'44'16,"0"0"-14"-16,0 0-13 0,0 0-5 15,0 0-6-15,0 0-2 0,0 0-2 16,0 0 0-16,-49 105-2 0,34-76 1 15,0 1-2-15,0-1-2 0,2 2 7 16,1-4-9-16,2-3 6 0,4-6-2 16,3-7-2-16,-1-2 2 0,3-5 0 15,-1 1 2-15,1-1 0 0,1-4 2 16,-2 0 1-16,2 0-2 0,0 0-1 0,0-12-1 16,8-5 0-16,3-10 2 0,1 0-5 15,1-2 3-15,0-1-5 0,2-1 5 16,-1 1 1-16,-1 1 1 0,0 2 0 15,-2 3-2-15,1 2 1 0,-5 9-2 16,0 0 2-16,-2 6 0 0,-4 4-1 0,2-1 0 16,0 4-1-16,7 0 0 0,0 8 1 15,4 6 1-15,-2 6-1 16,0 4 1-16,-2 4-2 0,0 0 2 16,-3 4-2-16,3 0 0 0,-3 1 2 0,1-1-7 15,-1 0 4-15,0-2-11 0,2-2-23 16,-2-1-40-16,-1-8-85 0,-2 0-140 15</inkml:trace>
  <inkml:trace contextRef="#ctx0" brushRef="#br0" timeOffset="228673.3504">21039 9939 612 0,'0'0'43'0,"0"0"-16"16,0 0-9-16,0 0-8 0,0 0-7 16,0 0-1-16,0 0-2 0,0 0 2 15,82-50-4-15,-49 48-1 0,0 1-3 0,4 1-6 16,-1 0-16-16,1 0-29 0,-2 0-50 16,-2 0-61-16,0-3-90 0</inkml:trace>
  <inkml:trace contextRef="#ctx0" brushRef="#br0" timeOffset="229007.9925">21581 9776 540 0,'0'0'61'0,"0"0"-15"15,0 0-11-15,0 0-9 0,0 0-7 16,0 0-6-16,0 0-3 0,0 0-5 15,0 0-1-15,0 0-4 0,-25-18 0 16,25 18 0-16,-1 0 0 0,-1 15 0 0,1 4 1 16,1 8 3-16,0 1-5 15,0 0 5-15,0 2-5 0,0-3 1 16,0-1 1-16,0-1-1 0,0-1 1 16,3-2-1-16,-2-5-1 0,2-2 0 0,0-5-1 15,1 0 0-15,1-2 2 0,3-1-1 16,-2-2 0-16,4-3 0 0,9-2-3 15,-1 0-2-15,8-4-3 0,-1-5-3 16,3 0-7-16,-2-1-10 0,-2 1-14 16,0 0-23-16,-1 3-43 0,-5 3-64 0,0-1-103 15</inkml:trace>
  <inkml:trace contextRef="#ctx0" brushRef="#br0" timeOffset="229237.3538">21497 9965 575 0,'0'0'34'0,"0"0"-11"15,0 0-11-15,78-52-6 0,-50 42-5 16,5 2-2-16,0 0-4 0,2 4-2 15,-2-1-9-15,-3 5-12 0,-2 0-46 16,-2 0-40-16,-10 0-48 0,1 4-45 16</inkml:trace>
  <inkml:trace contextRef="#ctx0" brushRef="#br0" timeOffset="229449.9004">21581 9828 503 0,'0'0'59'0,"0"0"-11"0,0 0-15 0,0 0-10 16,0 0-8-16,17-95-3 0,3 75-2 15,2 1-2-15,3 1-4 16,1 3-3-16,1 0-1 0,1 3-1 16,-1 3 0-16,-2 1-2 0,-2 5-5 0,-1 3-5 15,-1 0-20-15,-1 5-45 0,-2 5-102 16,-1 5-130-16</inkml:trace>
  <inkml:trace contextRef="#ctx0" brushRef="#br0" timeOffset="230853.0646">23932 9203 468 0,'0'0'64'16,"0"0"-23"-16,0 0-11 0,0 0-14 15,0 0-2-15,0 0-7 0,0 0-4 16,0 0-1-16,0 0-1 0,0 0 0 0,62-36-2 16,-34 29 2-16,-1 0-2 0,4 1 0 15,0 1 1-15,3 1-3 0,0-1-2 16,1 1-3-16,1-1-4 0,2 0-9 15,-2 3-18-15,-6-2-42 0,-2 4-58 16,-9 0-136-16</inkml:trace>
  <inkml:trace contextRef="#ctx0" brushRef="#br0" timeOffset="231428.3694">25140 8884 373 0,'0'0'65'0,"0"0"-10"16,0 0-11-16,0 0-12 0,0 0-7 16,0 0-5-16,0 0-2 0,0 0-5 15,0 0-4-15,-19-74-2 0,14 71-2 0,1 0-3 16,0 0-1-16,1 1-1 0,-3 2-1 16,-3 0 0-16,-5 8 0 0,-1 4 0 15,3 1 0-15,0 4 2 0,0 0-2 16,1 4 0-16,1 0-1 0,-3 5 2 15,1 0 2-15,0 2-1 0,0-1-1 16,1-2 1-16,3 3-1 0,-1-4 1 16,5 1-1-16,2-4 0 0,1 1 4 15,1-2-4-15,0 0 3 0,4-6-5 16,5-1 2-16,-1-2 0 0,4-2 0 0,5 1 0 16,-5-3-1-16,5-4 0 0,1-3 1 15,3 0 0-15,5-2 0 0,-3-3 1 16,-4-4 0-16,-4 3 2 0,-5-1 2 15,0-4 0-15,-4 3-4 0,1-5 3 16,-3 2-3-16,-4 1 5 0,2-1-1 0,-2 1 0 16,-6-3-1-16,0 6-4 15,-8 0 0-15,-4 3-4 0,-3 4 1 16,-10 0 0-16,1 9-3 0,-2 5-2 16,2 2-20-16,4 6-43 0,1 1-82 0,9-1-151 15</inkml:trace>
  <inkml:trace contextRef="#ctx0" brushRef="#br0" timeOffset="233715.8327">25537 9203 451 0,'0'0'69'0,"0"0"-19"0,0 0-16 15,0 0-9-15,0 0-6 0,0 0-10 16,0 0-1-16,0 0-10 0,0 0 0 16,0 0 2-16,-7-43-1 0,20 27 1 0,3 2 0 15,0 1 0-15,0 1 1 0,-2-1 2 16,-1 6-1-16,-3-1 1 0,-4 2 0 16,-3 3 0-16,3 2 2 0,-5-4 1 15,2 1 1-15,-1 2-1 0,0-1 0 16,-2 3-2-16,0-2-2 0,0 2-1 15,0 0-2-15,2 0 0 0,-2 0-1 16,0 0-1-16,0 0 1 0,0 0 0 16,0 0 1-16,0 12 1 0,-6 7-1 15,0 4 0-15,1 1 0 0,0 2 4 0,2-1-3 16,2 1 2-16,1 0-5 0,0-2 0 16,1-1 0-16,8-3 1 0,5-4-3 15,3-2-4-15,3-5-3 0,4-3-11 16,2-6-12-16,3 0-21 0,1-7-32 15,1-10-44-15,1-3-45 0</inkml:trace>
  <inkml:trace contextRef="#ctx0" brushRef="#br0" timeOffset="233913.3778">25657 8969 557 0,'0'0'55'0,"0"0"-14"0,0 0-14 0,0 0-12 16,0 0-8-16,0 0-5 15,0 0-4-15,0 0-5 0,0 0-8 16,5-29-17-16,5 23-49 0,-2 0-83 16,-3 4-138-16</inkml:trace>
  <inkml:trace contextRef="#ctx0" brushRef="#br0" timeOffset="234368.3963">25711 8526 586 0,'0'0'43'0,"0"0"-7"0,0 0-15 15,0 0-7-15,0 0-9 0,0 0-5 16,0 0-2-16,0 0 0 0,0 0 6 16,0 0-5-16,-39 21 7 0,23 7-7 15,1 0 0-15,-2 2-1 0,0 1 1 0,2-3 1 16,2-5 0-16,5-6 0 0,3-6 0 16,4-7 0-16,1-4 0 0,-2 5 3 15,1 0-1-15,-1-1 2 0,2 1 5 16,0-5-2-16,0 0-2 0,0-9-2 15,9-8-4-15,4-6 1 0,0 1 1 16,3-3-1-16,0 0 1 0,0 2-1 16,-2-2 0-16,1 3 0 0,-4-2-4 15,0 4 4-15,-3 4-4 0,-5 5 5 16,0 8-1-16,-3 3-1 0,0 0-1 0,0 0-1 16,1-1-3-16,1 1 2 0,-1 0 0 15,5 0 3-15,4 6 4 0,3 8-5 16,3 4 3-16,1 2-4 0,-2 1-4 15,1 0-2-15,1 1-4 0,3 1-10 16,3 2-20-16,3 4-33 0,2-2-67 0,1 4-106 16</inkml:trace>
  <inkml:trace contextRef="#ctx0" brushRef="#br0" timeOffset="234637.8148">26338 9062 684 0,'0'0'19'0,"0"0"-7"16,0 0-7-16,0 0-5 0,0 0-5 15,0 0-1-15,0 0 0 0,81-73 2 16,-39 64 0-16,6 0-1 0,0 3-6 16,-1-1-15-16,-3 3-16 0,-4 1-30 15,-15 3-47-15,-2 0-44 0</inkml:trace>
  <inkml:trace contextRef="#ctx0" brushRef="#br0" timeOffset="234870.0207">26487 8829 569 0,'0'0'60'0,"0"0"-18"0,0 0-16 16,0 0-9-16,0 0-10 0,0 0-4 0,0 0 1 16,0 0-2-16,0 0 2 0,-3 10-1 15,3 17-1-15,5 8-1 0,-1 2-1 16,1 0-2-16,0 1 1 0,-1 0-3 15,-1 1-1-15,0 0-3 0,0-3-16 16,-1-1-21-16,2-5-59 0,-2-9-115 0,3-3-84 16</inkml:trace>
  <inkml:trace contextRef="#ctx0" brushRef="#br0" timeOffset="235412.3708">27021 8810 705 0,'0'0'28'0,"0"0"-9"16,0 0-7-16,13-81-6 0,-3 63-4 15,4 2-3-15,4 3-2 0,2 3-1 16,2 2 1-16,1 2 1 0,0 5-3 15,0 1 2-15,0 0 0 0,-2 3 0 16,-1 2 0-16,-3 6-1 0,-2 1 0 16,-5 3 1-16,-4-3-1 0,-5 5 0 15,-1 3 0-15,-4 3 1 0,-9 9 2 0,-6-3 1 16,-2-1-1-16,-3-2 1 0,-1-3-1 16,4-3 1-16,6-8 0 0,1-1 0 15,7-6 1-15,2-1 2 0,2-1 0 16,3-3-1-16,0 0 2 0,0 0-4 15,0 0-3-15,3-10 0 0,6-5 0 16,4 0 1-16,3 1 0 0,1 4 3 16,-4 4-1-16,2 1-1 0,-5 4 1 15,0 1-1-15,6 0 0 0,-6 6 2 16,3 2-1-16,-4 2-1 0,-4 5 2 0,1 0-3 16,0 7 2-16,0-1 1 0,-3-6-2 15,-2 2 1-15,1-7-1 0,-2 4 0 16,0 3-1-16,-2-1 2 0,-5 3-1 15,-5-4 1-15,-2-2 1 0,-8-1-1 16,-2-4 0-16,-4 0 2 0,1-4-2 0,0-1 1 16,7-1-1-16,2-2 0 0,6 0-4 15,2 0-4-15,-2-2-18 16,8-1-31-16,4-10-51 0,4-1-57 16,15-6-98-16</inkml:trace>
  <inkml:trace contextRef="#ctx0" brushRef="#br0" timeOffset="235712.1766">27634 8866 639 0,'0'0'41'0,"0"0"-10"0,0 0-8 15,0 0-6-15,0 0-4 0,0 0-3 0,0 0-3 16,0 0-5-16,0 0-3 0,0 0-2 15,13-50-3-15,-13 50 3 0,3 0 1 16,0 12 2-16,1 9 0 0,1 6-1 16,-4 4-2-16,-1 1 2 0,0 1 0 15,-3 2-1-15,-3 0 5 0,0-2-5 0,-1 2 1 16,-3-6 3-16,1 1-5 0,-2-2 5 16,-2-3-7-16,-2-2 1 0,0-6-2 15,-2-3-2-15,3-7-3 0,0-3-7 16,-7-4-18-16,-2-5-43 0,-5-9-85 15,0-5-142-15</inkml:trace>
  <inkml:trace contextRef="#ctx0" brushRef="#br0" timeOffset="235891.2892">27586 8608 601 0,'0'0'26'0,"0"0"-13"16,0 0-7-16,0 0-7 0,0 0-8 0,0 0-9 16,0 0-15-16,0 0-40 15,0 0-83-15,0 0-125 0</inkml:trace>
  <inkml:trace contextRef="#ctx0" brushRef="#br0" timeOffset="236288.2902">27553 8175 612 0,'0'0'43'0,"0"0"-16"0,0 0-10 16,0 0-10-16,0 0-4 15,0 0-3-15,0 0 0 0,0 0 0 0,0 0 0 16,-84 70-1-16,68-40 1 0,3 1-2 15,0-2 2-15,2-4-2 0,2-2 2 16,2-7 0-16,2-3 0 0,1-5 1 16,3-4 0-16,-1 1 3 0,2-5-1 15,-1 0 4-15,1 0 0 0,0 0 0 0,0 0-1 16,0-10-3-16,0-9 0 0,8-7-1 16,1-3-2-16,3-6 1 0,2-1-2 15,2-2 0-15,3-2 1 0,-2 4 1 16,3 2-1-16,-2 6 3 0,-2 5-3 15,-6 7 0-15,-3 8-1 0,-4 5-4 0,1 3 1 16,5 0 0-16,5 11 1 16,5 11 1-16,3 7 0 0,-1 7 0 15,0 8 0-15,1 5-4 0,-1 2-3 16,0 1-20-16,0 3-32 0,-1-2-113 0,2 1-137 16</inkml:trace>
  <inkml:trace contextRef="#ctx0" brushRef="#br0" timeOffset="236553.0355">28046 8849 754 0,'0'0'25'0,"0"0"-3"16,0 0-7-16,0 0-8 0,0 0-5 16,0 0-5-16,0 0-3 0,90-59-2 0,-53 51-1 15,7 2-5-15,2 0-1 0,0 3-5 16,2 2-4-16,-4 1-16 0,-3 0-22 16,-8-2-47-16,-4 1-54 0,-10-2-73 15</inkml:trace>
  <inkml:trace contextRef="#ctx0" brushRef="#br0" timeOffset="236747.579">28399 8672 541 0,'0'0'69'15,"0"0"-21"-15,0 0-12 0,0 0-12 0,0 0-7 16,0 0-5-16,0 0-5 0,0 0-2 16,0 0-4-16,0 0 0 0,-30-5 2 15,25 20 0-15,1 6 0 0,0 5-2 16,1 3-1-16,0 5-2 0,-1 2 1 15,1 2-2-15,0 2-2 0,1-3-10 16,1-2-9-16,-1-5-30 0,1 0-77 16,0-11-179-16</inkml:trace>
  <inkml:trace contextRef="#ctx0" brushRef="#br0" timeOffset="237176.5545">28873 8622 756 0,'0'0'20'0,"0"0"-6"15,0 0-4-15,0 0-5 0,0 0-5 16,0 0-3-16,0 0-2 0,0 0 0 15,0 0-3-15,101-69 3 0,-77 83-1 16,-4 4 2-16,-1 5 2 0,-6 2-1 16,-5 5 0-16,-8 2-1 0,0 2-2 0,-14 1 4 15,-8 2 0-15,-2 1 1 0,-8-1 0 16,-6-2 1-16,-1-1-2 0,0-8 2 16,3-5 1-16,3-7 1 15,8-7 2-15,5-4 0 0,1-3 1 0,9 0-2 16,-2-6 0-16,3-6-1 0,6 2-1 15,1-7-3-15,2-3 0 0,13-1-2 16,6-5 0-16,7 5 0 0,6 2 1 16,1 4-2-16,2 8 0 0,-1 2 0 15,-1 5-2-15,-2 3-3 0,-2 9-7 0,-3 3-5 16,0 4-12-16,-3 2-16 0,0 2-28 16,-1 3-32-16,0-2-34 0,-1 2-56 15</inkml:trace>
  <inkml:trace contextRef="#ctx0" brushRef="#br0" timeOffset="237544.635">29471 8660 637 0,'0'0'48'0,"0"0"-12"0,0 0-9 16,0 0-4-16,0 0-5 0,0 0-9 15,0 0-1-15,0 0-6 0,0 0-3 16,0 0 0-16,-6-33-2 0,6 33 0 0,0 2 1 16,0 14 1-16,0 9 0 0,0 8 0 15,0 1 0-15,-2-1-1 16,-1 1-1-16,-1 2-3 0,3-4 3 16,-2-1-2-16,1-12 0 0,1-5 1 0,1-8-1 15,0-6 4-15,-1 0 1 0,1 0 1 16,0 1 2-16,0-1-2 0,0-1 0 15,2-15 0-15,8-7-1 0,2-9 2 16,1-2-2-16,1 1 0 0,3 4-2 16,0-1-3-16,1 0-5 0,3 5-4 15,0 0-9-15,2 5-12 0,-2 7-12 16,-4 3-24-16,1 8-21 0,-3 2-23 0,-1 2-11 16,0 8-4-16</inkml:trace>
  <inkml:trace contextRef="#ctx0" brushRef="#br0" timeOffset="237748.5065">29627 8836 458 0,'0'0'80'16,"0"0"-20"-16,0 0-15 0,0 0-9 15,0 0-9-15,0 0-4 0,0 0-4 0,0 0-4 16,0 0-3-16,-32 3-5 0,30-3-2 16,1 0-3-16,0 0-2 0,1 0-2 15,0 0 0-15,0 3 0 0,11 4-1 16,8 5 0-16,5 3-1 0,0 2 0 15,0 1-1-15,1-1-2 0,1 1-4 0,0 1-9 16,-1-4-20-16,1-2-42 16,-2 0-112-16,1-4-119 0</inkml:trace>
  <inkml:trace contextRef="#ctx0" brushRef="#br0" timeOffset="238196.7338">29487 7947 684 0,'0'0'13'15,"0"0"-8"-15,0 0-5 0,0 0-1 16,0 0 1-16,0 0-1 0,0 0 1 15,0 0 0-15,-34 85 0 0,26-56-2 16,-3-4 1-16,2 0-1 0,3-8 1 16,0-2 0-16,1-4 1 0,4-7 0 0,-1 1 2 15,2-5 2-15,-1 0 5 0,1 0 5 16,0 0-2-16,0 0 0 0,0-13-4 16,6-7-5-16,4-7-1 15,3-4-1-15,3 1-1 0,3-1 1 0,0-1-1 16,2 0 1-16,1 2-1 0,-1 1-5 15,-3 2 5-15,1 4-5 0,-5 4 7 16,-2 4-1-16,-7 10-2 0,-2 2-1 16,-3 3-5-16,3 0 4 0,2 5 0 15,3 11 7-15,2 7-2 0,-1 7 2 0,-3 4-3 16,1 5-4-16,0 0 1 0,1 5-2 16,-1 2 0-16,3 3-7 0,4-1-9 15,1 1-23-15,7-2-48 0,-1-3-97 16,4-3-120-16</inkml:trace>
  <inkml:trace contextRef="#ctx0" brushRef="#br0" timeOffset="238896.8101">24273 9932 415 0,'0'0'69'0,"0"0"-9"0,0 0-17 16,0 0-10-16,0 0-11 0,0 0-8 16,0 0-6-16,0 0-7 0,0 0 0 15,-42-14 2-15,58 14-1 0,15 0 3 16,15 0 0-16,13 0-2 0,14 0 2 15,15-5 0-15,13-2 1 0,13-4-2 16,12-1-3-16,9-2-4 0,9 0 3 16,9-2-4-16,10 2 4 0,6-3 1 15,8 1-2-15,8-2 2 0,9-3-1 16,6-1 1-16,8-2-2 0,6 0 1 0,5-2 0 16,0 0 0-16,1-1 0 0,-2-1 2 15,-8 2-3-15,-6 1 2 0,-9 0-1 16,-9 4 0-16,-10 3 1 0,-13 2-1 15,-9 3 1-15,-16 2 0 0,-13 1-1 16,-17 4 0-16,-15 0-2 0,-17 4-1 0,-16 0-3 16,-17 2-10-16,-15 0-15 0,-13 0-13 15,-7 5-26-15,-8 5-59 16,0 5-95-16</inkml:trace>
  <inkml:trace contextRef="#ctx0" brushRef="#br0" timeOffset="239812.194">24459 10804 679 0,'0'0'0'0,"0"0"3"0,0 0 1 16,0 0-1-16,0 0-1 0,0 0 0 15,0 0-2-15,0 0 1 0,0 0 0 16,0 0-1-16,99 38 0 0,-73-6-1 0,0 6 1 16,-1 1 0-16,1 3 1 0,-2-2 0 15,0 3 0-15,-1-4 2 0,1 1-4 16,-2-3 3-16,-2-4-2 0,2-1-2 15,-3-7 3-15,-3-2-2 0,-1-5 2 16,-6-5-1-16,-1-6 0 0,-6-4 1 0,-2-3 1 16,0 0 1-16,0 0 2 15,5-2-2-15,-1-11-1 0,3-9 1 16,-1-9 0-16,-4-7-5 0,-2-6 3 16,0-5-3-16,0-7 3 0,0-5 3 0,0-4-2 15,0-1 1-15,0-3-1 0,0 4 1 16,0 0-2-16,0 4-3 0,0 0 3 15,0 1-5-15,0 2 4 0,1 3 1 16,-1 4-1-16,0 2 2 0,0 8-2 16,0 6 1-16,0 12-1 0,0 10 1 0,1 8-2 15,-1 5 1-15,0-2-3 16,0 2 0-16,0-1 1 0,0 1-2 0,0-2 1 16,0 2 1-16,2 0 1 15,-1 0 0-15,1 5 1 0,2 6 0 0,-1-2 0 16,1-2 0-16,1 3 0 0,-1-4 0 15,5 3 1-15,-3-2-1 0,6 1-1 16,2-1 2-16,4-2-1 0,8 1 1 16,3-3 0-16,9 0-1 0,7 0 0 15,10-2 1-15,13 1 0 0,11-2 0 0,14 0-1 16,9 0 1-16,13-4-3 0,10-4 3 16,13-3-1-16,12-1 0 0,13-3 2 15,11 0-1-15,11-4-1 16,12 3 0-16,7-2 0 0,10 1 0 0,9 0 0 15,8 2 2-15,2 2-4 0,4 0 2 16,-2 2 2-16,-1-1-4 0,-6 1 4 16,-5 6-2-16,-7-1 0 0,-6 5 0 15,-9-1 0-15,-9 2 0 0,-10 0 0 16,-12 0 0-16,-12 0-2 0,-12 0 0 0,-15 0-1 16,-15 0-6-16,-18 0-15 0,-20 0-33 15,-20 0-70-15,-23-2-177 0</inkml:trace>
  <inkml:trace contextRef="#ctx0" brushRef="#br0" timeOffset="240476.3839">26366 10807 623 0,'0'0'32'15,"0"0"-8"-15,0 0-9 0,0 0-7 16,0 0-5-16,0 0-3 0,0 0-1 16,0 0-1-16,-85-33 0 0,63 51 0 15,0 7 2-15,1 4-2 0,0 4 2 16,1 2-1-16,1 0 1 0,6-1 0 0,3 0 1 16,3-4-3-16,4-2 2 0,3-6-1 15,0-1 2-15,7-2 0 0,3-2 0 16,3-4 4-16,3-1-4 0,-1-1 3 15,-3-5-2-15,3-3-2 0,2-3 1 16,-5 0-1-16,7 0 0 0,-8 0 1 0,0 0 1 16,0-5-4-16,-4 0 4 0,2-2-2 15,-4-2 3-15,0 1 2 16,-4 4 1-16,1 1 0 0,-2-3 1 16,0 0-1-16,-2-3-1 0,-2-2-2 0,-1 5-1 15,-1 0-2-15,3 3-2 0,-8 2 0 16,-1 1-3-16,-6 1-2 0,-6 8-3 15,2 5-10-15,3 4-25 0,2 3-88 16,4 2-176-16</inkml:trace>
  <inkml:trace contextRef="#ctx0" brushRef="#br0" timeOffset="240876.7395">26419 10603 592 0,'0'0'43'0,"0"0"-10"15,35-107-15-15,-20 78-5 0,3 5-2 0,2 5-4 16,0 2-5-16,4 4-2 0,2 4-1 16,4 3-3-16,2 6 0 0,0 0 0 15,1 8 0-15,-2 7 2 0,-2 5-2 16,-4 2 3-16,-1 5 2 0,-7 1-3 15,-4 4 5-15,-7 0-5 0,-6 1 0 16,0-1 2-16,-12-2-3 0,-4-1 3 16,-4-1 0-16,-2-4 3 0,-1-1-2 15,-1-4 1-15,1-3-1 0,4-3 0 16,4-4 0-16,7-4 0 0,5-3 0 0,3-2 0 16,-2 0 0-16,2 0 1 0,-1 0-1 15,-1 0-1-15,2 0-1 0,0 0 0 16,3 3 0-16,15-3 0 0,12 0 1 15,13 0-2-15,2-3-3 0,3-5-3 16,0 2-10-16,1 0-15 0,-4-1-42 16,1-1-69-16,-6 0-147 0</inkml:trace>
  <inkml:trace contextRef="#ctx0" brushRef="#br0" timeOffset="241117.3209">27031 11135 698 0,'0'0'28'15,"0"0"-12"-15,0 0-7 0,0 0-5 0,0 0-4 16,0 0-1-16,92-63-2 0,-48 53-2 15,6 1-4-15,3 3-4 0,2-1-10 16,0 0-15-16,-2 4-31 0,-7-1-63 16,-1 4-69-16</inkml:trace>
  <inkml:trace contextRef="#ctx0" brushRef="#br0" timeOffset="241317.4961">27460 10874 537 0,'0'0'65'15,"0"0"-18"-15,0 0-13 0,0 0-14 0,0 0-6 16,0 0-8-16,0 0-3 16,0 0 0-16,0 0 0 0,0 0-1 15,-26 9 1-15,25 19-2 0,-1 2 0 16,1 3-2-16,0 4 1 0,-1 0-3 0,-2 5 1 16,1 0-3-16,-3 1-12 0,2-2-13 15,1 0-31-15,0-4-75 0,3-3-102 16</inkml:trace>
  <inkml:trace contextRef="#ctx0" brushRef="#br0" timeOffset="241816.2752">27951 10771 672 0,'0'0'34'0,"0"0"-11"0,0 0-8 16,0 0-5-16,0 0-2 0,0 0-5 0,0 0-3 15,0 0-2-15,0 0-2 16,10-75-2-16,3 71 1 0,3 4-1 0,3 0 1 16,-2 5-2-16,0 5 1 0,-4 2-1 15,-2 5 1-15,-3 1 0 0,-4-4 3 16,-2 4 1-16,-2 2 0 0,-2 0 2 15,-6 5-1-15,2-8 0 0,-1-4 2 16,2-2-1-16,2-6 1 0,-1 2 0 16,3-3 2-16,-2 0-2 0,0 1 1 15,3-5 1-15,0 0-2 0,0 0 0 0,0 0 2 16,0 0-2-16,0 1 0 0,-1-1-2 16,1 1 1-16,0 1 0 0,10 3 0 15,3-2 1-15,7 1-1 16,-7-1-1-16,4 0 0 0,-2 2 0 0,1 0 0 15,1 2 0-15,-1 2 2 0,-3 2-2 0,-2-1 1 16,-2 0-1-16,-3 2 0 16,-3-2 1-16,-3 4 1 0,0 6-1 15,-4-2 1-15,-10 5 0 0,-4-5-1 16,-5-3 0-16,-1-1 1 0,-2-4-2 0,-1-2 0 16,2-4-3-16,1-2-6 0,1-2-20 15,8 0-42-15,5 0-90 0,7-6-146 16</inkml:trace>
  <inkml:trace contextRef="#ctx0" brushRef="#br0" timeOffset="242213.349">28302 10378 667 0,'0'0'33'0,"0"0"-10"16,0 0-8-16,0 0-6 0,0 0-5 0,0-81-2 15,3 74-2-15,4 2-2 0,2 1 0 16,3 4-1-16,6 0 2 0,1 2-1 16,6 9 0-16,-4 3 1 0,-2 3 0 15,-2 2 0-15,-3 1 0 0,-3 1 0 16,-7 1 0-16,-2-1 1 0,-2 2-3 15,-6-2 3-15,-7 1 5 0,0 2-5 16,-4-3 7-16,1-2-8 0,-3-2 0 16,3-1 2-16,3-7-2 0,3-1 2 15,3-3 0-15,4-2-1 0,-1 0 0 0,4-3-1 16,0 0 1-16,0 0 1 0,0 0-1 16,1 0 0-16,15 0-3 0,7 0-4 15,7-4-3-15,4-4-4 16,2 1-10-16,1-1-16 0,1-1-45 0,-1 0-63 15,-5 1-132-15</inkml:trace>
  <inkml:trace contextRef="#ctx0" brushRef="#br0" timeOffset="242469.9533">28745 10996 744 0,'0'0'34'0,"0"0"-7"16,0 0-7-16,0 0-9 0,0 0-7 16,0 0-5-16,0 0-1 0,79-73-3 0,-41 65-2 15,5 1-4-15,2 0-9 0,3 3-7 16,-5-1-7-16,-1 1-24 0,-2 1-44 15,-8-1-74-15,-3-1-130 0</inkml:trace>
  <inkml:trace contextRef="#ctx0" brushRef="#br0" timeOffset="242685.7707">28994 10657 620 0,'0'0'48'0,"0"0"-16"0,0 0-10 15,0 0-8-15,0 0-4 0,0 0-3 16,0 0 2-16,0 0 0 0,0 0 0 16,-11 32-2-16,10-4-2 0,1 1-5 15,0 1 0-15,0 8 0 0,0 2-5 0,0 5 4 16,-3 2-5-16,-2-2-5 0,3-1-11 16,-3-3-14-16,-2-5-46 0,3-2-99 15,1-11-132-15</inkml:trace>
  <inkml:trace contextRef="#ctx0" brushRef="#br0" timeOffset="243192.2231">29751 10780 611 0,'0'0'39'0,"0"0"-5"16,0 0-9-16,0 0-8 0,0 0-7 0,0 0-2 15,0 0-4-15,0 0 0 0,-24-77-2 16,24 72 0-16,0 5-1 0,0-5-2 15,0 3-1-15,1-3 0 0,7-1 0 16,-3 4 1-16,5-1 0 0,7 1 0 16,1 2 0-16,5 0-2 0,-3 2 1 0,-2 6 0 15,-1 2 1-15,-4 4 0 0,-3 2 0 16,-1 2 0-16,-5 1 0 0,-4 4 0 16,-1 1-1-16,-11 4 2 15,-2 1-2-15,-8-1 4 0,0 1 0 0,-2-3-1 16,-1 0-1-16,1-5 1 0,2-3-3 15,7-5 3-15,4-5 1 0,2-1 0 16,6-6 1-16,0 2-1 0,3-3-1 16,0 0 1-16,0 0-3 0,0 0-1 15,2 0 0-15,13 0-1 0,8-3-2 0,8-3-2 16,4 1-2-16,1 1-3 0,2 1-2 16,-1 0-9-16,1 1-17 0,-1 1-24 15,-5-1-49-15,-5 1-59 16,-3-2-102-16</inkml:trace>
  <inkml:trace contextRef="#ctx0" brushRef="#br0" timeOffset="243776.3528">30223 10342 384 0,'0'0'78'0,"0"0"-17"16,0 0-23-16,0 0-7 0,0 0-7 0,0 0-4 15,0 0-6-15,0 0-3 0,0 0-2 16,0 0-4-16,10-28-3 0,-9 26 0 16,0 1-1-16,4-2 0 15,-1-2-1-15,-1 2 1 0,7 0-2 0,2 3 1 16,-1 0 1-16,7 0-1 0,-5 2 0 15,-3 1-1-15,1 3 1 0,-3-2-1 16,-2 4 1-16,3 2 0 0,-4 0 0 16,1 5 0-16,-3-6 0 0,-3 3 1 15,0 6-1-15,0-1 1 0,-8 6 1 0,-1-3-1 16,-3-2 7-16,-3 2-6 0,-2-1 5 16,1-1-4-16,-3 1 1 0,2-3-1 15,5-4-2-15,2 1 1 16,4-6-2-16,2-5 1 0,1 3-1 0,3-5 2 15,0 0-2-15,0 4 3 0,0 5-1 16,12 0 1-16,2 2-3 0,9-4 0 16,5-4-2-16,5 1-4 0,5-3-8 15,2 1-22-15,5-2-68 0,0 1-130 16,-1-1-76-16</inkml:trace>
  <inkml:trace contextRef="#ctx0" brushRef="#br0" timeOffset="243973.3016">31103 10739 667 0,'0'0'-7'15,"0"0"-21"-15,0 0-94 0,0 0-177 16</inkml:trace>
  <inkml:trace contextRef="#ctx0" brushRef="#br0" timeOffset="245004.3989">17076 12568 547 0,'0'0'59'0,"0"0"-16"16,0 0-14-16,0 0-12 0,0 0-8 15,0 0-2-15,0 0-2 16,0 0-2-16,0 0 0 0,-8-6-3 16,8 5 0-16,0-1 1 0,12 1 0 0,6-4 1 15,11 0 0-15,3 1-1 0,3-2-7 16,3 0 5-16,3 0-7 0,-2-1 6 15,6 3-4-15,-5 0 1 0,-1 0-3 16,-1 3-8-16,-1 1-13 0,-5 0-22 16,-3 0-30-16,-7 9-52 0,-5-1-54 0</inkml:trace>
  <inkml:trace contextRef="#ctx0" brushRef="#br0" timeOffset="245260.9263">17319 12585 541 0,'0'0'61'0,"0"0"-18"15,0 0-16-15,0 0-3 0,0 0-11 0,0 0 2 16,0 0-3-16,0 0-5 0,0 0-3 16,0 0-4-16,-11-34 6 0,11 34-3 15,0 11 4-15,3 6-2 0,4 9-3 16,1 1 0-16,0 3-2 0,-1 4 0 15,0 3 1-15,0 8-1 0,-1 4-3 16,-2 1 1-16,-1 0-7 0,-1-2-2 16,1-1-11-16,0-1-24 0,-2-4-83 15,4-1-170-15</inkml:trace>
  <inkml:trace contextRef="#ctx0" brushRef="#br0" timeOffset="251036.9916">18572 13095 82 0,'0'0'4'0,"0"0"-2"0,0 0 4 15,0 0 4-15,0 0 8 0,0 0 5 16,0 0 6-16,0 0 4 0,0 0 4 16,0 0 1-16,-8-78-1 0,8 73-1 15,0 5-2-15,-1-1-1 0,1 1 1 16,0-1-4-16,-2-1 1 0,2 2-2 0,0-1 1 16,0 1 0-16,0-2-4 0,0 2-4 15,0-1-1-15,0 1-3 0,0-1-3 16,0 1-1-16,0-2-2 0,0 2-2 15,0-1 0-15,0 1-1 0,0-2-2 16,0 2-1-16,0-2-3 0,0 2-1 0,0 0 0 16,-1 0-2-16,1 0 1 0,-2 0 1 15,-3 9 1-15,-1 9 0 16,-3 10 1-16,-3 1-2 0,-3 10 1 16,-4 2 3-16,-1 6-4 0,-3 5 2 0,-2 3-3 15,1 4-2-15,-1 3 1 0,0 3-3 16,1 0 2-16,2-3-2 0,3-5 2 15,3-11-1-15,5-7 0 0,5-15-2 16,0-10 1-16,6-8 1 0,0-6-3 16,0 0 2-16,3 0-3 0,9-5-2 0,8-7-5 15,2-6-8-15,1-2-7 0,-3-3-23 16,-1 2-49-16,-1-2-100 16,-1 4-107-16</inkml:trace>
  <inkml:trace contextRef="#ctx0" brushRef="#br0" timeOffset="251897.4459">18717 13338 661 0,'0'0'27'0,"0"0"-12"15,0 0-7-15,0 0-4 0,0 0-3 0,0 0 0 16,0 0-1-16,-82 58-1 16,78-39 0-16,-1-4 0 0,4 3-2 15,-1 2 3-15,2 2-1 0,0 6 1 16,0-5-1-16,0-5 1 0,2-1-1 0,-1-6-1 16,2-1 2-16,-1 1 0 0,-1-6-1 15,1 0 1-15,-2-5 0 0,0 0 0 16,0 0 1-16,0 1 3 0,0 0-2 15,0-1 1-15,0 0-2 0,0 0 1 16,1-1 0-16,-1-5-1 0,0-10 4 0,0-4-3 16,0 1 4-16,0-2 2 0,0 2 0 15,0 6-1-15,2-2-1 16,-1-7-1-16,1 2-1 0,-1-4-2 16,3 0-1-16,0 1-1 0,1 2 1 0,-1-1-1 15,2 2 0-15,1 0-1 0,3 2 0 16,-1 1 1-16,1 3-1 0,-2 3 2 15,1 2-7-15,-1 3 4 0,-1 2-5 16,3 1 4-16,-1 1 6 0,4 2-5 16,1 2 5-16,2 7-6 0,-1 2 1 0,-4 2-1 15,0 2 0-15,-3-3-1 0,-4 2 1 16,1 3 0-16,-2-6 1 0,-3 8 2 16,0-1-1-16,-2 0 2 15,-5 6-1-15,-2-8 1 0,1-4-1 0,-1 0 1 16,-1-2 0-16,1-5-1 0,2 2 2 15,4-4-1-15,3-3 1 0,-4 1 0 16,1 1-1-16,-2-1 0 0,2 2 0 16,3-3 1-16,-2 0-2 0,2 0 0 15,0 0 0-15,-2 3-1 0,2-3 0 0,-1 0 0 16,1 0 0-16,-2 0 0 0,2 0 0 16,0 0 0-16,0 0 1 0,0 0 0 15,9 0 1-15,5-3 0 0,5-3-1 16,-6 3-1-16,3 0 1 0,-6 0-1 15,0 1 1-15,2 1-1 0,-3 1 1 16,1 0-1-16,0 0-1 0,-2 1 2 16,0 6-1-16,1 3 2 0,0 2 0 15,0 6-1-15,-4-7 0 0,-4 5 1 16,-1 2-1-16,0 1 2 0,-4 6-3 0,-5-6 1 16,-2 0 0-16,-3-2-1 0,-3-3 3 15,0 1 1-15,-5-3-2 0,-2-1 1 16,-4-1-1-16,2-4 0 0,-3-5 0 15,-3-1 0-15,6 0-1 0,-1 0 0 16,4-6 0-16,6 0 0 0,3 0-1 0,8 1-4 16,3 2-5-16,2-6-10 15,2-1-22-15,11-3-46 0,7-3-99 16,4 2-124-16</inkml:trace>
  <inkml:trace contextRef="#ctx0" brushRef="#br0" timeOffset="252693.0076">17984 13051 557 0,'0'0'44'0,"0"0"-10"16,0 0-9-16,0 0-6 0,0 0-5 15,0 0-7-15,0 0-3 0,0 0-3 16,0 0-2-16,0 0 2 0,-4-56-2 15,4 71 1-15,0 9 1 0,1 3-2 16,-1 1 1-16,0 2 1 0,0 1 4 0,0-3-5 16,0 1 5-16,0-9-5 0,0 0 0 15,-1-8 0-15,1-6 0 16,0 0-1-16,0-6 1 0,0 0 1 16,0 0 0-16,0 1 1 0,0 1 0 0,0 0-2 15,0-2 2-15,0 0-1 0,0 0 0 16,-3-2 1-16,3-12-1 0,-3-5 1 15,-2-6-5-15,2 1 4 0,0 1-4 16,-2-1 5-16,1 0 1 0,1-1-1 16,0 0 0-16,2-1-1 0,1 0 0 0,0 2 0 15,0 0 0-15,3 3-1 16,2-1 1-16,3 3-1 0,-2 7 0 0,2 2-1 16,2 1 0-16,-2 4 0 15,7 1 0-15,3 4 1 0,2 0 0 0,7 8-1 16,-1 2 0-16,0 4 0 0,-1 2-1 15,-2 2 0-15,-1 2-1 0,-3 3 3 16,-2 3-1-16,-4 0 1 0,-3 1 0 16,-4 1 0-16,-5 2 0 0,-1 0 1 15,-8 0 4-15,-8 0-5 0,-3-1 5 0,-7-1-4 16,-1-4-1-16,-4-4 2 16,-1-2-2-16,-1-6-1 0,0-1-2 0,-1-5-9 15,-1-3-24-15,3-3-68 0,5-2-204 16</inkml:trace>
  <inkml:trace contextRef="#ctx0" brushRef="#br0" timeOffset="253158.5989">19546 12720 661 0,'0'0'35'0,"0"0"-4"0,0 0-5 15,0 0-8-15,0 0-8 0,0 0-5 16,0 0-1-16,0 0-4 0,0 0-1 15,0 0-1-15,27-56-1 0,4 47 0 16,2 2-1-16,2 2 0 0,1 2-1 16,-1-1-2-16,-3 1 0 0,-2 2-6 15,-3 1-9-15,-8 0-14 0,-4 0-20 0,-2 4-33 16,-5 3-55-16,0 5-54 0</inkml:trace>
  <inkml:trace contextRef="#ctx0" brushRef="#br0" timeOffset="253317.5654">19498 12973 477 0,'0'0'76'15,"0"0"-20"-15,0 0-17 0,0 0-12 16,0 0-12-16,0 0-6 0,0 0-5 0,0 0-4 16,107-30-1-16,-68 19-7 0,2-2-21 15,4 2-51-15,-5 3-130 0,2 1-102 16</inkml:trace>
  <inkml:trace contextRef="#ctx0" brushRef="#br0" timeOffset="254165.5885">21501 12355 486 0,'0'0'64'0,"0"0"-18"0,0 0-11 0,0 0-10 16,0 0-5-16,0 0-5 15,0 0-4-15,0 0-2 0,0 0-5 0,0 0-2 16,-6-45-1-16,24 33-1 0,4 1 0 15,5 2-1-15,5 2 0 0,3-2 0 16,5 4-1-16,0-3 1 0,4 2-1 16,2 0 0-16,-1 1-3 0,1 0-1 15,-4 0-5-15,-4 4-14 0,-6 1-15 0,-3 0-19 16,-11 0-30-16,-2 1-35 0,-4 4-38 16</inkml:trace>
  <inkml:trace contextRef="#ctx0" brushRef="#br0" timeOffset="254416.2698">21730 12362 536 0,'0'0'55'0,"0"0"-17"0,0 0-6 16,0 0-5-16,0 0-5 0,0 0-6 15,0 0-5-15,0 0-4 0,0 0-3 16,-26-12-3-16,26 12-1 0,0 0 0 15,0 12 2-15,0 8-1 0,5 5 2 16,1 4-2-16,0 1 0 0,3 2 4 0,-4 3-6 16,1 3 5-16,-1 2-6 0,1 0-2 15,-1 0-3-15,1-2-7 16,0-2-5-16,-2-4-26 0,3-1-47 16,-1-12-108-16,3 0-114 0</inkml:trace>
  <inkml:trace contextRef="#ctx0" brushRef="#br0" timeOffset="255454.1977">22252 12889 611 0,'0'0'28'0,"0"0"-9"0,0 0-6 16,0 0-3-16,0 0-4 0,0 0-2 16,0 0 0-16,0 0-2 0,0 0-1 0,0 0 0 15,-22-35-1-15,22 33 0 0,-1 1 0 16,1 1-2-16,-2-1 2 0,2 1 0 16,-1-3 0-16,1 3 0 0,0-1 0 15,-2 1-2-15,2-1 1 0,0 1 0 16,0 0 1-16,0 0 0 0,0-2-2 15,0 2 0-15,0 0 0 0,-1 0 0 16,1 0 0-16,0 0 0 0,0 0 0 16,0 0 1-16,0 0-1 0,0 0 0 15,0 0 0-15,0 0 0 0,0 0 1 0,0 0 0 16,0 0 1-16,0 0 2 0,1 0-2 16,-1 0 0-16,2 0 0 0,-2 0 0 15,1 0 0-15,-1 0 0 0,2 0 0 16,-2 0-1-16,1 0-1 0,-1 0-1 15,1 0 0-15,-1 2 0 0,0-2 0 16,2 0-1-16,-2 1 1 0,1-1 0 16,-1 0 1-16,2 1-1 0,-2-1 1 15,1 3 0-15,-1-3-1 0,2 1-2 16,-2-1 1-16,1 1 1 0,-1-1 0 0,2 0 0 16,-2 2 2-16,0-2 0 0,1 0 1 15,-1 1 1-15,0-1-1 0,2 0 0 16,-2 0 0-16,0 2-1 0,0-2 1 15,1 0 1-15,-1 0-1 0,0 1-1 16,0-1 2-16,0 0-2 0,0 0 1 0,0 0 0 16,0 0-1-16,0 0 0 0,2 0-7 15,-2 1-5-15,0-1-9 16,0 0-7-16,0 0-5 0,0 0 1 16,0 2-1-16,0-2 0 0,0 1 2 0,1-1-3 15,-1 2 4-15,3-2-7 0,-3 2-9 16,1-1-16-16,-1 1-29 0</inkml:trace>
  <inkml:trace contextRef="#ctx0" brushRef="#br0" timeOffset="257856.509">22243 12966 547 0,'0'0'52'0,"0"0"-12"16,0 0-11-16,0 0-10 0,0 0-3 15,0 0-6-15,0 0-3 0,0 0-1 16,0 0-6-16,-27-71 0 0,25 71-2 15,2 0 0-15,0 0 1 0,0 0 0 16,0 10-1-16,0 7 2 0,0 6-1 16,0 1 1-16,2 2 0 0,-2 0 0 15,0-8-1-15,0 3 0 0,0-1-1 0,0-7 1 16,0 6 0-16,0-8 0 0,0-4 0 16,0 3 1-16,0-3 3 0,0-3-4 15,0 2 1-15,0-6 0 16,0 0-3-16,0 0 4 0,0 2 6 0,0-1-6 15,0-1 1-15,0 2-1 0,0-2-5 16,0 0 5-16,0-7 0 0,0-5 0 16,-2-4 1-16,1-4-1 0,1-4-1 15,0 1 0-15,0 4 1 0,0 1-1 16,0 0 3-16,0 4-3 0,1-6 1 0,-1 7-1 16,2 0-1-16,-1 0 1 0,1-2 1 15,0 3-1-15,0 0 0 0,-1 1-1 16,1 7 3-16,-1-1-3 0,-1 5 2 15,0-1-1-15,0 1-2 0,2-2 3 16,-2 1-1-16,1-1 0 0,-1 1 1 0,1-1-1 16,-1 0-2-16,2 1 2 15,-2-1 0-15,1 1 0 0,-1 0 1 0,2-1-1 16,-1-3-1-16,1-2 1 16,-1 3 0-16,2-6-2 0,0 6 4 0,3-4-2 15,-2 0 0-15,2 1-2 0,4-4 2 16,-3 5-1-16,6-2 2 0,-1-2-2 15,2 2 0-15,4-1 0 0,0-1-3 16,-4 3 2-16,1 3 1 0,-4 1-1 16,3 0 2-16,-1 2-2 0,0 1 1 0,6 0-2 15,-2 3 2-15,2 5 0 0,-2 3-1 16,-4 3 1-16,-1 1 1 0,-6-3-1 16,-2 3 1-16,-3 4 0 15,-1-1-1-15,-1 6 1 0,-6-3 0 0,-6-1 1 16,0-3 0-16,-5-3 0 0,1-4-1 15,-2-2 1-15,6-2 0 0,-3-3 0 16,8-1 2-16,2-2-1 0,-9 0-1 16,10 0 1-16,-1 0 0 0,0 0-1 15,0 0 0-15,4 0 0 0,-3-1-2 0,2 0 0 16,3 1 0-16,0-5 0 0,5 1 0 16,3-2-1-16,5 0 3 0,-3 2-2 15,3 3 0-15,5 1 1 0,-3 0-1 16,2 1 0-16,-3 5-2 0,-2 3 3 15,-1 1-1-15,2 5 1 0,-3-1 1 16,-1-2-1-16,-3-2 0 0,-1 2 0 16,0-2 1-16,2 2-2 0,-4-3 2 15,0-5-1-15,-2 7-1 0,-1-5 2 16,0 4-3-16,0 1 4 0,-5-3-2 0,-1 0 2 16,-3-4-1-16,-7 3 0 0,3-2-1 15,-3 0 0-15,0-3 0 0,-1 2-1 16,4-3 0-16,-7-1-3 15,8 2-3-15,5-2-10 0,-6 0-24 0,9 0-56 16,-2 0-90-16,1 0-119 0</inkml:trace>
  <inkml:trace contextRef="#ctx0" brushRef="#br0" timeOffset="258432.0516">22778 12855 676 0,'0'0'37'16,"0"0"-11"-16,0 0-9 0,0 0-5 0,0 0-6 15,0 0-5-15,0 0-2 0,0 0 0 16,0 0 0-16,0 0 1 0,0-15-1 15,0 34 0-15,1 7 0 0,1 0 0 16,-2 2-2-16,1-3 3 0,-1 2-2 16,0-2 1-16,0-7-1 0,0 1 1 15,0-7-2-15,0-2-1 0,-1 2-2 0,1-7-1 16,0 1-3-16,0-6 1 0,0 0 2 16,-2 0 3-16,2 2 0 0,0-2 3 15,-1 1 0-15,-3-1 0 0,0-8 1 16,-2-5 0-16,0-5 1 0,1-1 0 15,1-3 0-15,1-1 0 0,-1-2 1 16,1 2 0-16,2-2 1 0,1 2-2 16,0-1 2-16,0 7-3 0,0-1 0 15,0 7 1-15,0-2 0 0,1 1 0 16,2 1 0-16,4-3-1 0,-3 5 0 0,5-2 0 16,3 4-1-16,-2 2 1 0,5-1 0 15,3 5-1-15,2 1 0 0,4 0 0 16,-1 1 0-16,-2 7 0 0,-2 2 0 15,1 5 0-15,-2-1 0 0,-5 6 1 16,-1 1 0-16,-1 2 0 0,-4 4 0 0,-2-2 0 16,-4 2-1-16,-1-3 1 15,-1 1 0-15,-7-4 1 0,-6 0-1 0,-1-3 1 16,-5-1-3-16,-2-2 1 16,-1-1-5-16,0 1-17 0,-3 0-71 0,2-1-159 15,-1-5-65-15</inkml:trace>
  <inkml:trace contextRef="#ctx0" brushRef="#br0" timeOffset="261784.1186">24072 12546 627 0,'0'0'37'16,"0"0"-7"-16,0 0-7 0,0 0-7 16,0 0-7-16,0 0-4 0,0 0-3 0,0 0-2 15,0 0 0-15,0 0 1 0,21-31 3 16,3 48-5-16,1 4 5 0,-1 4-6 16,2 2-1-16,-1 0 2 15,3 2-2-15,-2 0 1 0,-2-2-4 0,-1-3-3 16,-2 0-5-16,-3-2-6 0,-3-5-9 15,-4-4-12-15,-5-7-21 0,-2-1-17 16,-4-5-20-16,5 0-13 0,1-5 6 16,4-7 17-16,-2-5 34 0,-3-4 30 15,-4 0 25-15,-1-2 7 0,0-1 9 0,0 1 6 16,-1-1 12-16,-4-1 11 0,-1 3 19 16,1 0 9-16,-4 1 11 0,5 6-4 15,-4 1-15-15,4 5-8 0,1 5-19 16,-5-4-6-16,5 5-7 0,0 0-7 15,-6 3-3-15,-1 2-3 0,-6 10 3 16,-3 6-6-16,0 3 0 0,2 5-3 16,1 4-5-16,-2 2 1 0,0 5-1 15,-4 2-3-15,2 4-5 0,3 0-13 16,-2 0-52-16,7-4-128 0,3-9-119 0</inkml:trace>
  <inkml:trace contextRef="#ctx0" brushRef="#br0" timeOffset="262291.6082">25751 12456 619 0,'0'0'46'16,"0"0"-15"-16,0 0-8 0,0 0-8 15,0 0-6-15,0 0-4 0,0 0-3 16,0 0-1-16,0 0-1 0,-79-14 0 15,63 31 0-15,1 4 1 0,-1 3 3 0,2 2-5 16,-2 2 3-16,3-3-6 16,2 1 1-16,2-5-1 0,1-4-3 15,6-8-2-15,0-4-7 0,-1-2-15 16,1 1-28-16,0 1-50 0,1 0-115 0,1-5-67 16</inkml:trace>
  <inkml:trace contextRef="#ctx0" brushRef="#br0" timeOffset="262572.2058">25495 12327 581 0,'0'0'56'0,"0"0"-18"16,0 0-11-16,0 0-9 0,0 0-7 15,0 0-5-15,0 0-2 0,0 0 0 16,0 0-1-16,59-72-2 0,-31 72 1 16,-1 2-2-16,1 8 0 0,1 5 0 0,0 3 0 15,-2 3-1-15,1 1 1 0,-4 4-2 16,-1 2 1-16,-4 2-2 16,0 0 0-16,-4 1 0 0,-1 0-9 15,-2 0-10-15,0-1-28 0,-1-2-63 0,0-6-98 16,-2-5-96-16</inkml:trace>
  <inkml:trace contextRef="#ctx0" brushRef="#br0" timeOffset="263452.0271">26333 12451 598 0,'0'0'52'0,"0"0"-12"0,0 0-10 15,0 0-10-15,0 0-5 0,0 0-4 16,0 0-3-16,0 0-3 0,0 0-4 16,0 0-1-16,-32-34-3 15,30 34 2-15,2 0 0 0,-1 4 1 0,-1 10 2 16,1 5-2-16,-1 7 0 0,2-2 3 15,-1 2-6-15,-1-2 6 0,2 0-6 16,0-6 2-16,0-2-1 0,0-4 0 16,0-1 0-16,0 1-1 0,0-6 1 15,2 5 0-15,-1-7 0 0,1 1 0 0,-1 0 2 16,-1-5 0-16,0 0 1 0,0 0 0 16,0 0 0-16,0 0 1 0,0 0-2 15,0-10 1-15,-3-5 0 0,-2-5 0 16,1 5-1-16,2-5 1 0,2-2 1 15,0-3-4-15,0-7 4 0,0 4-5 0,0 1 3 16,0 0 1-16,4 4-1 16,-2 6 1-16,0 0 0 0,1 6-1 15,0 1 0-15,0 1 0 0,-1 3-2 16,4-1 1-16,-3 5-1 0,5-3-1 0,1 0 3 16,2 5-2-16,11 0 1 0,0 0-1 15,6 7 1-15,-3 3 0 0,1 2 2 16,-1 1-2-16,-2 3 1 0,-3 1-1 15,1 2 1-15,-6 1-1 0,-2 3 1 16,-5 0 4-16,-4 1-6 0,-4-1 6 0,0-1-4 16,-9-2 0-16,-2-1 1 15,-5-4-1-15,0-2 2 0,-4-1-2 16,-3-2 2-16,-1-2-2 0,-3 2 0 16,-2-4-1-16,-1 0-2 0,-2 0-4 0,1 0-5 15,2 0-12-15,5 1-24 0,2 0-57 16,8-3-76-16,2-1-126 0</inkml:trace>
  <inkml:trace contextRef="#ctx0" brushRef="#br0" timeOffset="264488.4615">27079 12286 608 0,'0'0'41'16,"0"0"-10"-16,0 0-10 0,0 0-5 15,0 0-5-15,0 0-4 0,0 0-3 16,0 0-2-16,0 0-2 0,0 0 0 15,-21-35 2-15,16 35-1 0,-1 4 1 16,-4 7 1-16,4-4 0 0,-2 6 1 16,0-1-1-16,1 0 1 0,1 0-2 15,-1 2 2-15,-2 0-1 0,2 1-1 16,-2 5 1-16,1-8 0 0,1 1-2 0,2-4 1 16,2-4-2-16,-1 4 2 0,2-5 0 15,1 0 1-15,-1-1-1 0,2-3 1 16,-1 0 1-16,1 0-1 0,0 3 3 15,-2-3-3-15,2 1-1 0,0-1 0 16,-1 2-4-16,1-2 1 0,-4 4 0 16,0 6 0-16,-2 3 0 0,-5 7 0 15,0 2 3-15,-1 5-3 0,-2 0 3 16,-2 3-2-16,-3 2-2 0,2 1 1 16,-3 4-1-16,-1 1-1 0,-2 4 0 0,0 1 0 15,2-1-2-15,0-3-1 0,2-3-1 16,6-9-1-16,3-9-2 0,6-7-3 15,3-7-4-15,1-4-10 0,-2 0-17 16,2 0-48-16,0 0-103 0,9 0-112 16</inkml:trace>
  <inkml:trace contextRef="#ctx0" brushRef="#br0" timeOffset="265267.8944">27073 12629 711 0,'0'0'21'15,"0"0"-7"-15,0 0-5 0,0 0-5 16,0 0-4-16,0 0-2 0,0 0 0 15,0 0 0-15,0 0 1 0,-20 4 0 16,18 14 1-16,1 1 0 0,1-6 0 16,0 9-1-16,0-4 1 0,0-6-2 15,0 0 2-15,0-1-1 0,0-5 1 16,0 0 0-16,0 1 0 0,0-7 0 0,0 0 0 16,0 0 1-16,0 1 0 0,0 0 0 15,0 0 1-15,0 1-1 0,0-2 0 16,0 2 0-16,0-2 0 0,0 0 0 15,0 0-1-15,-3-5 2 0,-1-5-1 16,-1-7 1-16,2 6-1 0,0-7 0 16,3 0 1-16,0-2-1 0,0-6 0 15,0 2 2-15,2 0-4 0,2 1 2 0,2-1 0 16,0-1-5-16,2 4 6 16,0 1-5-16,-2 7 2 0,-1-1 0 0,3 2 0 15,-3 4-1-15,4-2 0 0,1-1 1 16,-1 5-2-16,2-2 1 0,-3 4-1 15,2 1 3-15,3 1-2 0,-2 2-1 16,10 0 1-16,-5 2-3 0,5 5 4 16,-4 4 0-16,-3-1 0 0,-2 4 1 0,-6-4-1 15,-1 3 5-15,-4 4-4 16,-1-1 4-16,0 7-5 0,-3-2 2 0,-6-3-2 16,-2-1 1-16,-1-2 1 15,-2-2-3-15,4-4 2 0,0 0 1 0,3-5-1 16,4 0 1-16,0-1-1 0,3-3 1 15,0 0-1-15,0 0 0 0,0 0 0 16,-2 0-2-16,2 1 2 0,0-1-1 16,0 2 0-16,2-1-1 0,9 0 0 15,1 1 1-15,6-1 0 0,-1-1-1 0,-5 2 2 16,6 0-1-16,-1 1 1 0,-7-2 0 16,6 4 0-16,-7-2-1 0,0 1 1 15,-1 3 0-15,-5-5 0 16,3 6 1-16,-6 2-1 0,0 4 0 0,-6 3 1 15,-7-2-2-15,-5-2 2 0,-4-1 0 16,-6-3 0-16,-1-2-1 0,-3-1-1 16,2 0 0-16,1-3-2 0,8-3-10 15,7 0-26-15,0 0-88 0,8 0-185 16</inkml:trace>
  <inkml:trace contextRef="#ctx0" brushRef="#br0" timeOffset="265475.1411">27592 12796 747 0,'0'0'18'0,"0"0"-7"0,0 0-7 16,0 0-5-16,0 0-8 0,0 0-19 15,0 0-110-15,0 0-184 0</inkml:trace>
  <inkml:trace contextRef="#ctx0" brushRef="#br0" timeOffset="266311.0302">19919 14463 672 0,'0'0'30'0,"0"0"-4"0,0 0-7 16,0 0-5-16,0 0-7 0,0 0-3 15,0 0-3-15,0 0-1 0,0 0 0 16,0 0 0-16,68-81-2 0,-35 78 1 16,5 0 0-16,1 2-1 0,-1 1 0 15,-1-2-2-15,-2 2-1 0,0 0-4 16,-5 0-2-16,-2 2-4 0,-4 2-8 0,-5 1-12 16,-10-3-27-16,-2 5-42 0,-7 2-53 15,-2 4-65-15</inkml:trace>
  <inkml:trace contextRef="#ctx0" brushRef="#br0" timeOffset="266484.5111">19945 14643 490 0,'0'0'81'0,"0"0"-23"16,0 0-14-16,0 0-16 0,0 0-9 16,0 0-6-16,0 0-6 0,0 0-1 0,0 0-3 15,0 0-1-15,77-27-2 0,-45 19-2 16,3 2-2-16,1 0-4 0,5 1-6 15,0-2-28-15,5 2-61 0,-1-1-160 16,1 2-52-16</inkml:trace>
  <inkml:trace contextRef="#ctx0" brushRef="#br0" timeOffset="267633.9193">21831 14233 559 0,'0'0'53'0,"0"0"-15"0,0 0-10 16,0 0-10-16,0 0-5 0,0 0-6 0,0 0-3 15,16-83 0-15,4 71-2 0,5 1-2 16,2 2 0-16,5 0-2 0,0 1 2 16,1 1-1-16,-1 2 1 15,1 0-1-15,-3 3-1 0,-1 0-1 0,-3 1 1 16,-1 1-1-16,-8 0 0 0,1 0-1 15,-7 0 1-15,1 0-3 0,1 3-2 16,-3-1-5-16,1 3-9 0,-3 1-12 16,-1 0-17-16,-4-3-30 0,1 7-39 15,-1-6-59-15</inkml:trace>
  <inkml:trace contextRef="#ctx0" brushRef="#br0" timeOffset="267929.4321">22029 14169 622 0,'0'0'44'0,"0"0"-12"16,0 0-7-16,0 0-6 0,0 0-6 15,0 0-5-15,0 0-3 0,0 0-3 16,0 0 0-16,0 0 0 0,-13-36 1 15,14 47-1-15,7 9 0 0,-1 7-1 16,3 5-1-16,-3 4 0 0,-1 3-1 0,0 3 0 16,-3 0-1-16,1 1 1 15,-1-2 2-15,-2-2-4 0,1-4 0 0,-1-5-8 16,1-4-6-16,1-8-8 0,0-2-27 16,1-3-59-16,-1-5-121 0,1-1-78 15</inkml:trace>
  <inkml:trace contextRef="#ctx0" brushRef="#br0" timeOffset="268864.38">22541 14561 690 0,'0'0'19'0,"0"0"-2"0,0 0-9 15,0 0-3-15,0 0-3 0,0 0-3 16,0 0-1-16,0 0 2 0,0 0 4 15,-29 25-5-15,29-3-1 0,0 3 1 16,0-1-2-16,2 2 2 0,2-2-1 0,-1 0 2 16,1-1-1-16,-2-7 0 15,0 1-1-15,0-6 1 0,-2-7 1 16,1 3-1-16,-1-7 1 0,0 0 1 16,0 0 0-16,0 1 1 0,2 1 0 0,-2-2-1 15,0 0 0-15,0 0 1 0,0-12 0 16,0-6-1-16,-3-6 1 0,1 8-1 15,2-4 1-15,0-2-2 0,0-2 1 16,0-6-1-16,0 4 1 0,0 0 0 16,2 3 0-16,-1 9 0 0,2-3-6 0,1 2 4 15,-1 6-4-15,2-5 4 0,-2 5 1 16,1 2-2-16,3-2 1 16,0 3 0-16,1 3-1 0,1-2 1 0,6 0-1 15,-5 4 1-15,8-3 0 0,-4 4-2 16,2 0 1-16,-1 0 1 0,-1 5-1 15,-2 3 1-15,-4 1 0 0,5 5 0 16,-7-2 5-16,-2 1-5 0,-4 4 5 16,0 0-4-16,-1 8-1 0,-8-4 2 15,-5 1-2-15,1-4 1 0,-4-1 0 0,2-2-1 16,4-5 2-16,-1 0-1 0,6-6 0 16,2-1 1-16,1 0-1 0,3-3 0 15,0 0 0-15,0 0-1 0,0 0-1 16,1 0 0-16,9 0 1 0,6-1-1 15,-1-2 1-15,2 0 0 0,-5 1 1 16,-1 1 0-16,4-1 0 0,-4 2 0 16,2 0-1-16,-3 0 1 0,1 0 1 15,-2 3-1-15,-1 2 0 0,-5-4 1 16,3 6-1-16,-3-3 1 0,-2-1-1 0,1 8 1 16,-2-1-1-16,-2 7 1 0,-7 3-1 15,-3-3-1-15,-2-2 1 0,0-2 0 16,-4-1-2-16,4-1-1 0,-3-2-7 15,6-1-8-15,-1-2-18 0,6-2-28 16,-5-4-50-16,2 2-63 0,3-2-104 0</inkml:trace>
  <inkml:trace contextRef="#ctx0" brushRef="#br0" timeOffset="269288.151">22992 14571 596 0,'0'0'40'0,"0"0"-5"0,0 0-13 0,0 0-3 15,0 0-3-15,0 0-3 0,0 0-1 16,36-78-1-16,-36 78-1 0,0-2-2 16,0 2 0-16,2-1-5 15,-2 1 2-15,1-1-2 0,-1 1-1 0,0-2 0 16,2 2-1-16,-2-1 0 0,0 1-1 15,1 0 1-15,-1 0-1 0,0 0-2 16,0 0 2-16,0 0 0 0,0 0 0 16,0 4 1-16,0 7 4 0,-4 2-6 15,1-2 6-15,-2 5-4 0,1 0-2 0,1-7 2 16,-1 11-2-16,1-5 1 0,0-3 0 16,0 6-1-16,0-1 1 0,3-4 0 15,-1 7-1-15,1-1 1 16,0-3-1-16,1 4-1 0,5-4 1 0,-1-3-1 15,2-1 0-15,3-2 1 0,-3-2-2 16,5 1-1-16,2-3-1 0,-4-3-2 16,7 2-2-16,1-4-2 0,1-1-5 15,4 0-3-15,-3-4-8 0,-1-2-17 16,-2-2-55-16,2 2-89 0,-3-5-118 0</inkml:trace>
  <inkml:trace contextRef="#ctx0" brushRef="#br0" timeOffset="269505.7449">23007 14673 668 0,'0'0'32'16,"0"0"-11"-16,0 0-10 0,0 0-6 15,89-79-4-15,-61 64-2 0,1 2-2 16,-2 0-5-16,0 4-9 0,0 2-25 16,-7 2-64-16,1 4-89 0,-9-1-115 0</inkml:trace>
  <inkml:trace contextRef="#ctx0" brushRef="#br0" timeOffset="269689.5441">22850 14482 610 0,'0'0'41'15,"0"0"-14"-15,0 0-12 0,0 0-8 0,0 0-4 16,112-84-2-16,-73 73-2 0,3-1-1 16,1 2-4-16,1 3-11 0,-2 4-29 15,-4 3-76-15,-3 0-133 0</inkml:trace>
  <inkml:trace contextRef="#ctx0" brushRef="#br0" timeOffset="274084.1446">25181 14057 193 0,'0'0'58'0,"0"0"-7"0,0 0-4 15,0 0-8-15,0 0-2 0,0 0 0 16,0 0-7-16,0 0 0 0,0 0-8 0,-15-23-2 16,15 23-3-16,-2-1-2 15,2 1 2-15,-1-1-3 0,1 1 0 16,-2-2-2-16,2 2-1 0,0-1-2 16,0 1 0-16,-1-2-1 0,1 2-1 0,0-2 1 15,0 2-1-15,0-1-2 0,0-1-1 16,1-1-1-16,11 0-1 0,5-1 0 15,2 1 0-15,6-1-1 0,-1 1 0 16,2 2-1-16,2 1-1 0,-2 0 1 16,0 0-1-16,-2-1 1 0,2 1 0 0,0-2 0 15,-1 1 1-15,-2-1-2 0,-7 1 1 16,0-1-1-16,-7 0 1 16,-5 1-2-16,2 1 1 0,-6 0-3 0,0-2-2 15,0 2-6-15,1 0-11 0,1 0-22 16,-1 0-62-16,1 0-86 0,0 0-107 15</inkml:trace>
  <inkml:trace contextRef="#ctx0" brushRef="#br0" timeOffset="274565.1447">26313 13763 586 0,'0'0'46'16,"0"0"-14"-16,0 0-10 0,0 0-9 15,0 0-3-15,0 0-6 0,-24-79-2 16,13 77-3-16,-4 2 0 0,-6 9 0 15,-7 8 1-15,2 5 0 0,1 6 0 16,1 4 4-16,2 1-5 0,2 4 5 0,4-1-4 16,3 1-1-16,4-1 1 0,3-1-1 15,5-2 1-15,1-2-1 0,0-4-1 16,6-3 0-16,4-4 1 16,3-1-1-16,3-6 2 0,4-2 1 0,3-5-3 15,2-6 0-15,4 0 1 0,-2-6-1 16,4-5 1-16,-2-2 2 0,-2-1-1 15,-4-1 3-15,-4 1 1 0,-9 2-1 16,-4 4 1-16,-5-3 0 0,-1 1-1 16,-4-4 1-16,-8-1-2 0,-6 4-1 0,-7 7-1 15,-2 4-1-15,-7 0 0 0,1 3 0 16,0 8-1-16,1-1-4 0,3 2 0 16,6 4-7-16,5 0-13 15,6-2-36-15,7 3-71 0,4-5-120 0</inkml:trace>
  <inkml:trace contextRef="#ctx0" brushRef="#br0" timeOffset="275052.7537">26746 13972 328 0,'0'0'50'0,"0"0"-8"15,0 0-7-15,0 0-6 0,0 0-3 16,0 0-7-16,0 0 0 0,0 0 1 0,0 0-2 16,0 0 5-16,33-25-5 0,-31 25-3 15,-2-2-4-15,1 0-4 0,-1 1 1 16,0-4 1-16,-3 2 0 0,-7-3-1 15,3 1 0-15,3 3-2 0,-4-3 0 16,3 4 0-16,1-1 0 0,1 1 0 0,3 1-1 16,-2-2-1-16,2 2 0 0,-1 0-2 15,-1-2 0-15,1 2-1 16,-1-1 0-16,1 1 0 0,-1-2-1 16,1 2 1-16,-1 0-1 0,-2 0 0 0,-1 0 1 15,-3 5-1-15,-2 6 2 0,0 1-1 16,-2 5 1-16,4 1-2 0,0 0 0 15,5-3 0-15,-1 2-2 0,4 1 4 16,0 0-4-16,0 5 1 0,9-3 1 16,0-3-2-16,2-2 1 0,5-2 0 0,2-4-1 15,3-1-2-15,1-3-1 0,2-4-3 16,0-1-3-16,2 0-7 16,1-1-13-16,0-7-33 0,-1-1-65 15,-3-2-98-15</inkml:trace>
  <inkml:trace contextRef="#ctx0" brushRef="#br0" timeOffset="275250.0721">26806 13798 585 0,'0'0'58'0,"0"0"-18"16,0 0-13-16,0 0-11 0,0 0-9 15,0 0-4-15,0 0-5 0,0 0-6 16,0 0-5-16,0 0-19 0,-35-23-46 16,36 23-112-16,11 0-124 0</inkml:trace>
  <inkml:trace contextRef="#ctx0" brushRef="#br0" timeOffset="275684.8679">26792 13333 627 0,'0'0'43'0,"0"0"-18"0,0 0-8 16,0 0-7-16,0 0-3 0,0 0-2 0,0 0 0 15,-80 31-1-15,65-12-2 0,1 3-1 16,2-1 0-16,2 1-1 0,-2 0 1 15,4-2-1-15,-1-2 0 0,3-4 0 16,-1-1 0-16,4-3-1 0,0-5 1 16,2-2 0-16,1-3 0 0,-2 0 1 0,2 0 1 15,0 2 0-15,-1 0 0 0,1-2-1 16,0 0 0-16,0 0 0 16,1-14-1-16,10-6 2 0,4-7-2 15,1-1 0-15,3 0 0 0,1-1 0 0,1 0 1 16,-1 1 0-16,1 3-1 0,-3 2 1 15,-2 4-1-15,-5 6 1 0,-5 5-2 16,-3 6 0-16,-3 2-1 0,0-2 0 16,6 2 0-16,1 4 0 0,2 10 2 15,3 6-1-15,-1 6 0 0,-3 2-1 0,1 4-3 16,3 2 0-16,-2 2-4 0,6 3-10 16,-2 1-19-16,2 1-49 0,2 1-95 15,-4-5-125-15</inkml:trace>
  <inkml:trace contextRef="#ctx0" brushRef="#br0" timeOffset="276172.2067">27243 13927 708 0,'0'0'20'0,"0"0"-12"16,0 0 3-16,0 0-8 0,0 0 0 16,0 0-1-16,21-86-2 0,2 75-2 0,6 6 0 15,4 1-1-15,3 2-1 0,5 1-1 16,-1-1-2-16,1 2 1 0,1 0-6 15,-3-2-8-15,-3 2-9 0,-4 0-18 16,-9 0-18-16,-10 0-17 0,-7 0-6 16,-6 0 3-16,0 0 8 0,0 0 24 0,0 0 15 15,0-3 21-15,-10 0 16 0,-9-3 13 16,-3-1 11-16,-1-1 14 0,1-1 19 16,3-1 18-16,5 1 8 15,2 1-7-15,4 2-8 0,-1-2-19 0,3 0-11 16,3 5-6-16,0 0-7 0,3 3-9 15,-1-1-5-15,1 1-2 0,0 0-1 16,-3 0 2-16,2 3-1 0,-1 11-1 16,1 5-2-16,1 2-4 0,0 8 2 15,0-1 2-15,3 2-6 0,1 0 3 0,-1 2-6 16,0 2-10-16,0 1-12 0,-3 0-48 16,0 1-102-16,-2-4-140 0</inkml:trace>
  <inkml:trace contextRef="#ctx0" brushRef="#br0" timeOffset="276772.0816">28144 13679 654 0,'0'0'30'0,"0"0"-6"0,0 0-5 16,-34-97-4-16,31 79-6 16,3 1-3-16,0 0-3 0,1 5-2 0,8-8 0 15,3 7-2-15,5 3-1 0,2 0 2 16,3 4-2-16,1 3 0 0,1 3 1 15,1 0-1-15,-2 0 0 0,2 9 0 16,-2 2 1-16,-3 4-2 0,-3 2 1 16,-3 4 0-16,-2 2 1 0,-4 1-1 0,-4 2 2 15,-1-1-1-15,-3 1 1 0,-2-3-1 16,-8 1 2-16,-3-3-1 16,-4-3 2-16,1-2-1 0,1-5 0 15,4-4 0-15,2-2-2 0,5-4 3 0,1 3 0 16,3-4 1-16,-1 0 0 0,1 0-1 15,0 0-2-15,0-3 0 0,2-5 0 16,10-5-1-16,2-1-1 0,5 3 3 16,0 0-2-16,3 4 1 0,-8 2-1 15,4 3 0-15,0 2 0 0,0 0 1 0,3 0-1 16,-1 9 0-16,-2-2 0 0,-2 3 1 16,-3 3-1-16,-3-4 0 0,-1 3 0 15,-7-3-1-15,-2 3 3 0,-2 6-2 16,-13 0 0-16,-5 4 6 0,-6-4-7 15,-3-1 5-15,-1-4-5 0,-2-1-1 16,0-2 0-16,2-6-1 0,8-1-1 16,2-3-3-16,10 0-2 0,4 0-17 15,1 0-27-15,5-7-55 0,5-9-59 16,9-6-91-16</inkml:trace>
  <inkml:trace contextRef="#ctx0" brushRef="#br0" timeOffset="277068.1242">28831 13626 591 0,'0'0'52'0,"0"0"-14"16,0 0-10-16,0 0-7 0,0 0-1 16,0 0-4-16,0 0-3 0,0 0-2 0,0 0-7 15,0 0-2-15,47-36-1 0,-43 36-2 16,2 3 2-16,0 7-1 0,1 7-1 15,0 4 1-15,-1 6 0 0,-3 0-1 16,0 1 1-16,0 4-1 0,-3 3 1 16,0 1 3-16,0 1-4 0,0 1 3 15,-3-3-5-15,-5-2 0 0,1-4-3 16,-3-3 1-16,0-5 0 0,-2-2-6 0,-5-6-2 16,0-4-6-16,-5-4-6 15,-3-5-22-15,-1 0-34 0,-3-12-83 0,2-5-136 16</inkml:trace>
  <inkml:trace contextRef="#ctx0" brushRef="#br0" timeOffset="277278.8949">28794 13280 625 0,'0'0'45'0,"0"0"-19"0,0 0-10 16,0 0-8-16,0 0-6 0,0 0-5 15,0 0-6-15,0 0-25 0,0 0-53 16,0 0-137-16,-2-56-86 0</inkml:trace>
  <inkml:trace contextRef="#ctx0" brushRef="#br0" timeOffset="277696.2305">28803 13034 636 0,'0'0'39'0,"0"0"-13"15,0 0-6-15,0 0-7 0,0 0-6 16,-82 7-2-16,68 5-3 0,1 0 0 15,0 1-2-15,1 2 1 0,1 0 0 16,-2 2-1-16,3 0 0 0,-2 0 1 16,4-1 3-16,2-4-5 0,-2 2 5 0,5-5-4 15,-1-4-1-15,3-1 2 0,1-4-1 16,-1 0 2-16,1 0 1 0,0 0 0 16,0 0 0-16,0 0-1 0,5-7-7 15,5-8 5-15,5-7-4 0,2-2 4 16,2 0 1-16,-2 0-1 0,3-2 0 15,-1 0 0-15,2 2 2 0,-4 0-2 16,-1 1 0-16,-3 9 0 0,-5 2 0 16,0 4 0-16,-5 3 0 0,0 3-2 15,1 2 0-15,7 1 0 0,4 11 0 0,4 7 2 16,-5 5-3-16,3 3 2 0,-2 4-3 16,1 1 0-16,-2 4-3 0,4 0-7 15,2 1-15-15,0-1-44 0,3-2-100 16,2-2-137-16</inkml:trace>
  <inkml:trace contextRef="#ctx0" brushRef="#br0" timeOffset="278056.5467">29554 13759 555 0,'0'0'0'0,"0"0"24"0,0 0-24 16,0 0 34-16,0 0 3 0,0 0-7 0,-78-64-9 15,77 60-5-15,1 4-6 0,0-6-2 16,0-4-4-16,6-4-1 0,7-1 0 15,3 3-3-15,5 3 1 0,4-1 0 16,2 0-2-16,5 1 0 0,0-2-1 16,3 2-3-16,-2 1 0 0,-1-2-2 0,-3 2-3 15,-2 1-5-15,-2 1-6 0,-8 1-15 16,-7 2-14-16,-3 3-26 16,-7 0-26-16,0-2-5 0,0 2 1 15,2 0 10-15,-2 0 17 0</inkml:trace>
  <inkml:trace contextRef="#ctx0" brushRef="#br0" timeOffset="278248.9068">29780 13530 31 0,'0'0'87'16,"0"0"6"-16,0 0 10 0,0 0-2 16,0 0-15-16,0 0-17 0,0 0-21 15,-81-48-13-15,77 45-9 0,1 0-8 0,3 3-2 16,-2-1-3-16,2 1-4 0,-1 0-2 16,-5 0 1-16,-1 4 1 0,-2 10-3 15,1 5-1-15,2 7-2 0,4 4-1 16,2 2-2-16,0-2 0 0,0 4-1 15,0-1 0-15,2 2-3 0,1 2-1 16,-2-3-3-16,2 3-15 0,-1-11-27 16,0 0-75-16,1-10-155 0</inkml:trace>
  <inkml:trace contextRef="#ctx0" brushRef="#br0" timeOffset="279068.1224">30282 13359 764 0,'0'0'0'0,"0"0"1"0,0 0-1 0,0 0 0 0,0 0 2 0,0 0-2 16,0 0-1-16,0 0 0 0,91-30-1 15,-68 39 1-15,0 6-1 0,-2 3-1 16,-3 5 1-16,-5 4 0 0,-3 5-1 16,-5 3 3-16,-5 4-2 0,-5 2 1 0,-9-1 0 15,-6 2 1-15,-6-7-2 0,-6 1 4 16,-3-9-3-16,-4-2 1 0,0-5 1 16,0-3-1-16,4-6 0 15,6-2 1-15,8-5 0 0,9-2 0 0,1-2 1 16,6 0-1-16,-1 0 0 0,2-6-3 15,4-5-1-15,6-3-2 0,10-4 0 16,6 2-2-16,6 0 2 0,6 2-4 16,1 2 1-16,0 2 0 0,2 2 1 15,-4 2-1-15,-1 3 1 0,-3 3 0 0,-3 0-1 16,-4 0-2-16,-2 3-2 0,0 3-5 16,-4 1 0-16,-2-2-9 0,-1 1-1 15,-4-1-13-15,1 0-12 16,-1-1-5-16,-5-2-14 0,6-1 2 0,-3-1-1 15,4 0 11-15,3-3 23 0,0-6 16 16,1-4 27-16,-1-3 15 0,-2 0 19 16,-1-4 19-16,-2-3 16 0,0 0 9 15,-2-3-10-15,2 2-7 0,-2-2-16 16,-1 4-9-16,-3 5-5 0,1 0-7 0,-2 6-7 16,2 1-3-16,-3-1-3 0,1 7-4 15,-1-1-4-15,-1 5-5 0,0-2-4 16,0 2 0-16,1 0-1 0,1 0-1 15,2 14 1-15,1 7-1 0,-1 8-1 16,-2 5 3-16,-2-1-3 0,0 2 2 0,0 1-1 16,-5-4-1-16,-1 0 0 15,2-1 0-15,-2-5 0 0,2-8-1 0,1-9 1 16,2 3 0-16,-1-8 0 16,1 1 3-16,1-1-1 0,0-4 1 0,0 0 0 15,0-9-1-15,10-7 1 0,0-6-1 16,2-2 1-16,2 0-2 0,-1-2 3 15,3-1-2-15,-2 2 3 0,4-3-3 16,-2 1 1-16,1 2-2 0,-1 2 1 16,0 3-3-16,-5 7 2 0,2 4 0 0,-4 2-1 15,1 6-2-15,2 0-1 16,-4 1-3-16,6 4-1 0,-6 2-5 0,1 8-5 16,-5-5-14-16,-4 5-28 15,0 7-46-15,-6-1-50 0,-7 5-84 0</inkml:trace>
  <inkml:trace contextRef="#ctx0" brushRef="#br0" timeOffset="279289.3547">30785 13729 595 0,'0'0'52'16,"0"0"-16"-16,0 0-11 0,0 0-6 15,0 0-7-15,0 0-3 0,0 0-3 16,0 0-3-16,0 0-1 0,84-60-2 15,-62 68 0-15,-1 5 0 0,0 0 0 0,2 3-2 16,0 2 0-16,0 2 0 16,0-1 0-16,2 3-1 0,-1 1 0 15,4-3 2-15,-2 2-8 0,3-1 0 16,-2-4-22-16,-8-3-30 0,1-6-73 0,-8-3-173 16</inkml:trace>
  <inkml:trace contextRef="#ctx0" brushRef="#br0" timeOffset="281935.1544">26194 14111 68 0,'0'0'33'0,"0"0"11"0,0 0 5 16,0 0 3-16,0 0 0 0,0 0-6 15,0 0-9-15,0 0-3 0,0 0-4 16,8-5-3-16,-8 5-2 0,0-2-3 15,0 2-4-15,0-1-1 0,0-1-3 16,0 1-3-16,0-2-2 0,-4 0-3 0,0 0 0 16,-6-1 0-16,5 3-1 0,1-1 1 15,0 2-2-15,4 0 4 16,-2-1 0-16,2 1 1 0,-6-1-1 0,-1 1-2 16,1-2 1-16,-4 1-3 0,6-1 1 15,-2 1 0-15,-2-3 1 0,3 3 0 16,-4-4-2-16,1 1 0 0,1-1-2 15,1-1 1-15,0 0 0 0,0 0-3 16,-2-1 1-16,2-1 0 0,-2 0-2 16,3 1 1-16,-5-1-1 0,2 2 0 15,0 0 1-15,0 0 0 0,-3 1-2 0,2 1 2 16,-3-1 2-16,-3 1-4 16,5 1 4-16,-6-2-2 0,7 2 0 15,-1-1 1-15,-4-4-1 0,5 3 1 0,-2-4-2 16,0-1 2-16,5 0-1 0,-1-2-5 15,0-1 8-15,1 2-8 0,2-4 5 16,1 6 0-16,1 4-1 0,2 1 2 16,-1-2-1-16,1-1 0 0,-2 2 0 15,2 0 0-15,0 5 0 0,-1-2-1 0,1 2 1 16,0-1 0-16,0-1 0 0,0 1 0 16,0-1 0-16,0-5 1 0,0-1-1 15,0-5-1-15,0-4 1 0,1 2 0 16,7-5-1-16,0 1 3 0,1 5-2 15,3-4 0-15,0 2-1 0,2 1-1 16,3 1 1-16,-1 2 1 0,-3 5 0 16,0 1-1-16,-3 1 1 0,1 3-1 15,0-2 0-15,-1 4 0 0,6 0 0 16,-6 0 0-16,7 0 1 0,-1 0 0 0,-4 4 0 16,4-2 0-16,-6-1 0 0,3 1 1 15,-3 1-1-15,1-2 0 0,1 1 0 16,-3 0 1-16,1 0-2 0,-3 3 0 15,2 2 1-15,-5 0-2 0,2 6 2 16,-2 4 2-16,-4 1-2 0,0 7 0 0,-1-4 0 16,-6-1 0-16,1 1 0 0,-2-1 0 15,0-1 0-15,-2 3 4 16,0-1-4-16,-1 0 4 0,-3 0-6 16,-1-1-2-16,-2 0-3 0,0-2-23 0,-1-3-43 15,0-3-118-15,2 0-116 0</inkml:trace>
  <inkml:trace contextRef="#ctx0" brushRef="#br0" timeOffset="284396.6696">28252 13479 237 0,'0'0'47'0,"0"0"-5"0,0 0-4 16,0 0-4-16,0 0-5 0,0 0-8 15,0 0-4-15,0 0-2 0,0 0 3 16,-15-11 3-16,15 11 2 0,-1 0-2 16,1-3-4-16,0 2-2 0,0-1-4 0,0 1-1 15,0-1-1-15,0 1 0 0,0-1-1 16,0 1-3-16,0-1-3 16,0 0 0-16,0 2-2 0,0 0 0 15,0 0 0-15,0 0 2 0,-3 10-1 0,-3 4 1 16,-3 6 0-16,2 0 0 0,-2 3 1 15,-1 3-1-15,-1 0 0 0,-1 2 0 16,-2 0-1-16,-1 2 0 0,-1 1-1 16,0-1 2-16,-2 1-3 0,-1-3 3 15,0 1 2-15,0-2-3 0,3-3 4 0,0 0-4 16,6-11-1-16,1-1 0 0,3-4 1 16,3-5-1-16,1 1 2 0,2-4-1 15,-1 0 3-15,1 0-3 0,0 2 2 16,-2-2 0-16,2 1-1 0,0-1 2 15,0 0-1-15,0 2-1 0,0-2-1 16,0 0-1-16,5 0-1 0,7 0 2 16,3-2-1-16,-2 1-1 0,6-1 2 15,2 2-2-15,4 0 2 0,8 0-2 16,-2 0 1-16,0 0-1 0,3 0 0 0,0 0 0 16,1 3-1-16,3-1 1 0,1 1-2 15,-3 0 0-15,0-2-2 0,-3 1-1 16,-4-1-2-16,-7 1 0 0,-3-1-3 15,-6 1-2-15,-8-2-3 0,1 2-4 16,-6-2-6-16,0 0-13 0,0 0-11 0,0 0-6 16,-4-8-4-16,-8-3 5 0,-6-2-3 15,0 2-3-15,2-1-4 0,5 1-18 16</inkml:trace>
  <inkml:trace contextRef="#ctx0" brushRef="#br0" timeOffset="284697.8318">28376 13602 300 0,'0'0'94'0,"0"0"-19"0,0 0-16 15,0 0-20-15,0 0-9 0,0 0-3 16,-9-80-2-16,8 73-4 0,1 3-7 16,-2-2-4-16,2 1-6 15,0 5-3-15,-1-2 0 0,1 2 0 0,0 0 0 16,0 0 1-16,1 14 2 0,5 7-1 15,3 7 1-15,-1 2 0 0,-2 4 1 16,0 2-3-16,-3 4 1 0,0 2-2 16,-3 4-1-16,0 1 5 0,0 1-5 15,0 2 5-15,0-2-5 0,0-3-2 0,0-1 1 16,1-3-1-16,1-3-1 0,2-2-1 16,-3-7 0-16,1-1-7 0,-1-10-9 15,-1-3-23-15,0 3-37 0,0-3-69 16,-3 1-135-16</inkml:trace>
  <inkml:trace contextRef="#ctx0" brushRef="#br0" timeOffset="285224.6434">28383 13643 319 0,'0'0'68'0,"0"0"-8"16,0 0-9-16,0 0-9 16,0 0-10-16,0 0-7 0,0 0-5 0,-14-78-4 15,14 74-4-15,0 4-3 0,-2-2-3 16,2 2-2-16,0-1-2 0,-1 0-3 15,1 1 0-15,-5 0 1 0,-3 2-1 16,-5 11 2-16,-5 5 0 0,-2 6 0 16,-1 5-1-16,-3 0 0 0,0 2-1 0,-1 3 2 15,-2-2-2-15,-1 1 2 0,-1-1 4 16,0 0-5-16,2-3 5 16,1-3-5-16,3-5 0 0,3-5-1 15,8-6 1-15,3-4 1 0,7-3 0 0,2-3 3 16,-2 0 1-16,2 0 0 0,0 0-1 15,0 0-1-15,0 0-2 0,2-3-2 16,7-6 2-16,5-2-1 0,-6 2 0 16,7 3 2-16,-2 0-2 0,-2 1-2 15,5 0 2-15,1 3-2 0,-5-1 0 0,7 1 2 16,-2 2-1-16,3 0 0 0,6 0-1 16,0 0 0-16,-1 0 0 0,4 0-1 15,3 2-2-15,0-1 0 0,1 1-6 16,0-2-11-16,-1 0-17 0,0 0-31 15,-4 0-48-15,-1 0-38 0,-7 0-68 0</inkml:trace>
  <inkml:trace contextRef="#ctx0" brushRef="#br0" timeOffset="285479.9762">28463 13585 436 0,'0'0'65'0,"0"0"-14"0,0 0-18 0,0 0-8 16,0 0-8-16,0 0 0 0,0 0-1 15,0 0-1-15,0 0-3 16,0 0-2-16,11 55-5 0,-8-27 1 16,0 1-3-16,1 2-1 0,1 0-1 0,1 3-1 15,1 3 4-15,1 2-6 0,-2 4 3 16,-1 0-5-16,-4 6-12 0,-1 3-24 15,0-1-91-15,-7 6-180 0</inkml:trace>
  <inkml:trace contextRef="#ctx0" brushRef="#br0" timeOffset="287652.0188">29501 13773 205 0,'0'0'50'0,"0"0"0"16,0 0-3-16,0 0-5 0,0 0-5 15,0 0-9-15,0 0-8 0,0 0-7 16,0 0-4-16,0 0-4 0,32-64-2 15,-18 55-2-15,6-1 0 0,2 0-1 16,3 2 1-16,-2-1 0 0,4-1-2 0,-2 2 1 16,-1-2 1-16,-1 1 1 0,-2 2 0 15,-2-3 0-15,-2 1 1 16,2-1-2-16,-3-1 0 0,-5 4 1 16,0-2 0-16,-4 3 3 0,0-4-1 0,-1 3 0 15,-3 2-1-15,0 2-2 0,-3-2 2 16,0 1-1-16,0-1 1 0,-5-2-1 15,1 4-1-15,-1 0 1 0,-6 1 1 16,-2 2-1-16,-4 2 3 0,-5 5-2 16,2 4 1-16,-2-1 1 0,3 4 1 0,-4 2-2 15,-3 0 0-15,0 2-2 0,-1 0 1 16,-4 1-2-16,1 0 1 0,-3 0-2 16,-1-1 1-16,1-3 0 15,1-1 1-15,2-3-1 0,2-1 1 0,9-4-1 16,2-1 2-16,7-3 0 0,3-2 0 15,3 2 2-15,4-2 2 0,-2 0-2 16,2 0-1-16,-1 0-2 0,-1 0 0 16,1 0-1-16,1 0-1 0,0-4-1 15,0-1 1-15,6-2 0 0,8-3 0 0,2 4 1 16,8-1 0-16,4-1-1 0,1 1 1 16,3-1-1-16,2 0 0 0,3-1 1 15,4 1-1-15,0-2 0 0,1-2 0 16,0 1 1-16,0-1-3 0,-3 0 1 15,0 1 0-15,-6 1 2 0,-3 0 1 16,-9 3 0-16,-9 2 0 0,-6 5-1 16,-6 0 0-16,0-3-1 0,0 3-1 15,0-1 1-15,-12 0-2 0,-9 1 1 16,-9 0 1-16,-4 1-2 0,-4 7 3 0,-1 0 0 16,-1 2-1-16,1 0 0 0,-1-1 0 15,1 2 0-15,3-1 1 0,1 3-1 16,0-3 0-16,3 1 0 0,2-2 0 15,2 0-1-15,4 0 1 0,1-3 0 16,8 0 0-16,5-2 0 0,8-3-1 0,-3 0 0 16,2 1 0-16,-1 0-1 15,1 1 1-15,3-3 0 0,-2 0 2 0,2 0 0 16,0 0 1-16,2 2-1 16,10-2-1-16,6 0 0 0,10-4 1 0,1-2-1 15,2-1 1-15,4-3-1 0,4-1 0 16,3 0 1-16,4-3-2 0,-1 0 1 15,3 0 0-15,-4 2 0 0,-3 0-1 16,-6 4 1-16,-12 0-1 0,-8 5 2 16,-9 1 0-16,-6 2 0 0,0-2 0 0,0 2 0 15,0 0 0-15,-3 0-1 0,-15 0 1 16,-12 2-1-16,-11 6 1 0,-1 2-1 16,0-1 1-16,-4 4 0 15,3-3 1-15,0 1-2 0,0-1 1 0,4-2-1 16,2 1 0-16,4-2 0 0,2 0 2 15,5-1-2-15,9-3-2 0,1 1 1 16,6-1-2-16,5-2-1 0,1 0-2 16,4-1-3-16,-1 0-7 0,4 1-8 15,13-1-12-15,13 0-26 0,12 0-32 0,1-1-40 16,6-5-72-16</inkml:trace>
  <inkml:trace contextRef="#ctx0" brushRef="#br0" timeOffset="288568.8953">30435 13608 201 0,'0'0'41'0,"0"0"-5"0,0 0-7 15,0 0-3-15,0 0-2 0,0 0 0 16,0 0-2-16,0 0-2 0,0 0-3 15,-14-67-2-15,12 61-1 0,1-4 0 16,-1 3 4-16,-1-5-4 0,1 2 0 16,0 4-3-16,2-7-1 0,0 7 1 0,0-6 0 15,0-1 0-15,0 0 2 0,0 1 0 16,2 0-2-16,0 1 1 16,-2 6-3-16,0-6 0 0,0 6-2 15,0 1 0-15,0-5-2 0,0 4 0 0,-4 0 0 16,-2-2-2-16,2 4-1 0,-6 0-1 15,-6 0 0-15,0 3-1 0,-6 0 1 16,1 3-1-16,2 4 1 0,0 1 0 16,0 1 0-16,3 0-1 0,-1 0 1 15,2 1-1-15,0 0 2 0,0-1-2 0,1 2 0 16,2 1 0-16,-1 0 0 0,-1 3 0 16,1 0 0-16,-2 3 0 0,2 1 0 15,-3 0 0-15,3 3 0 0,1-1 0 16,1 0 1-16,4 0-2 0,1-9 2 15,5 5-2-15,1 0 1 0,0-2 0 16,1 7 1-16,6-4-1 0,4-2 0 16,1 0 0-16,2-1 0 0,3-2 1 15,2-1 0-15,2 0-1 0,2-2 1 16,5-1 0-16,-1-3-1 0,5 0-1 0,0-1 1 16,0-1 0-16,1 1 0 0,-3 0 5 15,-1 2-5-15,-3 1 6 0,-5-1-6 16,-1 2 0-16,-8-3 0 0,-1 2 0 15,-5-3 0-15,-3-1-2 0,0 5 4 16,-3 2-1-16,0 4 0 0,-8 3 0 0,-6-1 0 16,-4-2 0-16,-3 0 1 0,-4-3-1 15,1-1 0-15,-1-2 1 0,-2-3-2 16,-2 0 2-16,-2-3 0 16,-1 0-1-16,1-1 1 0,0-2-2 0,2 0 0 15,9 0 1-15,3 0 1 0,4-2 0 16,4-4 0-16,0 2 0 0,4-6 0 15,2-6 0-15,3-3-1 0,7-6 1 16,9-1-2-16,7-3-3 0,4 0 4 16,4-3-5-16,2 1 5 0,2-1 1 0,0 3-1 15,-2-1 0-15,2 0-2 0,-3 3 1 16,-1 2 0-16,0 0-1 0,-4 4-1 16,-4 5 0-16,-7-2-7 15,0 5-11-15,-7 4-35 0,-3-1-113 0,-1 2-145 16</inkml:trace>
  <inkml:trace contextRef="#ctx0" brushRef="#br0" timeOffset="289468.3771">30859 13021 457 0,'0'0'57'0,"0"0"-16"16,0 0-13-16,0 0-8 0,0 0-2 15,0 0-5-15,0 0-3 0,0 0-5 16,0 0-3-16,0 0-3 0,3-36 1 15,-3 36 0-15,0 0 0 0,-9 10 1 16,-5 5 0-16,-1 5-2 0,-1 0 2 16,2-1-2-16,1-1 2 0,1-1-1 15,3-5 2-15,2-1-1 0,2-5 2 16,2-4 0-16,1 3 5 0,2-5 1 0,-1 0 2 16,1 0 1-16,0 0 1 0,0 0-4 15,0 0-3-15,0 0-1 0,0-12-4 16,4-4 2-16,7-6-2 0,0 0 0 15,0 0 0-15,4-1 1 0,-2 1-2 16,1-1 2-16,-2 2-1 0,1-1 0 16,-5 3-1-16,0 5 0 0,-1 2 0 15,-3 4 0-15,-1 4-1 0,0 1 0 16,-3 3-3-16,3 0 1 0,4 4 0 16,5 12-1-16,2 3 3 0,1 7-2 0,0 1 2 15,0 4-4-15,1 1-1 0,0-1-8 16,0 1-6-16,0-2-19 0,2 2-42 15,0 0-74-15,1-1-138 0</inkml:trace>
  <inkml:trace contextRef="#ctx0" brushRef="#br0" timeOffset="290469.2554">25384 14887 273 0,'0'0'48'0,"0"0"1"15,0 0 1-15,0 0-5 0,0 0-7 16,0 0-4-16,0 0-9 0,0 0-1 15,0 0-7-15,-65-53-5 0,65 51-4 0,0-3 0 16,4-2-2-16,12 0 0 16,5 4 2-16,10-2-2 0,7 4 3 15,5-1-1-15,9 1 0 0,7 1 0 16,9-1-1-16,11-4-3 0,9-1-1 0,9-3-2 16,10-3 0-16,7-2-1 0,7-1 2 15,8-1-1-15,7 0-1 0,9-1 1 16,5 0-1-16,8 2 1 0,5-2 0 15,9 1 1-15,7-1 0 0,8 0-2 16,5-1 1-16,8 2-2 0,5 0-6 0,5 1 7 16,2 2-7-16,1 1 7 15,-3 2 0-15,0 5-1 0,-5 3 2 16,-7 2-2-16,-7 0 0 0,-13 0 1 16,-11 5 0-16,-11 2 1 0,-11 0 3 0,-13 3-5 15,-15-2 1-15,-16 2-8 0,-13-1-7 16,-14-1-12-16,-13-3-19 0,-14 1-39 15,-16-2-52-15,-14-1-37 0</inkml:trace>
  <inkml:trace contextRef="#ctx0" brushRef="#br0" timeOffset="291577.0554">25601 15733 537 0,'0'0'26'0,"0"0"-9"16,0 0-6-16,0 0-8 0,0 0-2 0,0 0 0 15,0 0-1-15,84 0 1 0,-60 21-2 16,-1 5 0-16,-1 3 5 16,0 5-5-16,-1 2 5 0,-2 2-4 15,0 0-2-15,-1-2 1 0,-1-1-1 0,-1-4 0 16,-3 0 1-16,-3-2 1 0,0-5-3 15,-4-7 3-15,-2-3 1 0,-1-5-2 16,-1-4 2-16,-1-1 2 0,-1-4 3 16,0 0 3-16,3 0 3 0,1-11-1 15,3-7 0-15,2-9-1 0,-3-5 1 0,1-3-2 16,0-3 0-16,-1-3-2 0,0-3 0 16,0 0-2-16,-3-5-5 0,0 2 3 15,0-6-5-15,-3-1 3 0,0 1 3 16,0-2-2-16,0 3 1 0,0 2-3 15,0 3 3-15,-3 6-3 0,0 3 2 16,0 3-1-16,0 6 1 0,0 2 0 16,0 4 1-16,0 1 0 0,0 5-6 15,2-2 4-15,-3 1-7 0,2 6 5 16,1-2 2-16,1 10-1 0,0 4 1 0,0-2-2 16,0 2-1-16,0-1 1 0,0 0-1 15,0 0 0-15,0-2 2 0,0 2-1 16,0 0 0-16,0 1 1 0,0 0-1 15,3 0 0-15,2 0 0 0,4 0 2 16,4 6-1-16,1 0 0 0,4 5 5 0,5-3-4 16,1 0 6-16,7-1-7 15,5-1 1-15,6 0 1 0,10-2-4 16,7-2 4-16,11-2-2 0,12 0 0 16,14 0 2-16,13-1-2 0,14-4-5 0,13-2 5 15,10-2-6-15,12 0 7 0,8 0-1 16,12-2 0-16,9 0 0 0,9 1-1 15,7 0 2-15,6 2-2 0,7-2 0 16,2 3-1-16,2 0 2 0,-1 2-1 16,-3 4 3-16,-2 1-2 0,-7 0-1 0,-7 0 0 15,-7 4-1-15,-9 3 1 0,-12 0-3 16,-7 0 1-16,-16 1 1 16,-9 0-2-16,-12 2 2 0,-13 0-13 15,-13-1-14-15,-14 2-33 0,-16-2-60 0,-14 1-68 16,-19-4-87-16</inkml:trace>
  <inkml:trace contextRef="#ctx0" brushRef="#br0" timeOffset="292356.4876">27366 15949 548 0,'0'0'49'0,"0"0"-11"15,0 0-10-15,0 0-10 0,0-86-9 16,0 73 2-16,-1-8-8 0,-2 1 4 16,0 2-2-16,-1-5-4 0,-3 5-1 0,-2 2-1 15,1 6 0-15,-4 1 1 0,-1 3-1 16,1 3-1-16,-4-1 0 16,-2 4 0-16,1 2 0 0,-4 7 2 15,1 4-1-15,4 2 1 0,0 0-2 0,3 3 1 16,3 2 5-16,3 1-4 0,2-6 5 15,4 4-6-15,1-1 0 0,1-1 1 16,8 6-1-16,4-3 1 0,3-2-3 16,4-1 3-16,3-2-1 0,3 1 0 15,2-3 0-15,1 1 0 0,-2-4-1 0,-1 3 1 16,-3 0-1-16,-3 1 1 0,-4 0-1 16,-7-1 2-16,-2 2-2 0,-5 0 1 15,-2 2-1-15,-7 2 2 0,-5-3 0 16,-7-1 2-16,-1 0-1 0,-6-4 1 15,-3-2-1-15,-1-4-1 0,-2-2 1 0,0-2 1 16,2-1-1-16,1 0 1 16,4-2 0-16,5-6 0 0,5 2 0 15,4-3 1-15,2-3-2 0,5 1 0 16,1-7 0-16,3-3 0 0,4-3 1 0,9-6-2 16,6 3 1-16,4 0-2 0,6-1 2 15,3 2-2-15,3 2 1 0,1 2-2 16,1-1 0-16,-2 3-3 0,0 3-3 15,-3 4-9-15,-2 0-22 0,-1 7-39 16,-9 4-80-16,3 2-137 0</inkml:trace>
  <inkml:trace contextRef="#ctx0" brushRef="#br0" timeOffset="292865.2151">27669 15436 594 0,'0'0'44'0,"0"0"-14"0,0 0-12 16,0 0-8-16,17-90-5 0,-12 82-3 16,5-2-1-16,-2 5-1 0,2 3-1 15,9 2 0-15,-1 0-1 16,6 5 1-16,-2 7 0 0,-3 5-1 0,-2 1 1 15,-4 5 0-15,-5 3 0 0,-5 3-2 16,-3 3 2-16,-5 1 0 0,-13 2 2 16,-5 0-3-16,-3-2 3 0,-5-1-2 15,-1-4 2-15,-3-3-1 0,3-3 1 16,2-4-1-16,4-5 0 0,10-2 0 0,4-6 1 16,9-2 0-16,3-3-1 0,0 0 0 15,0 0 0-15,10 1-2 0,11 1 2 16,8-1-1-16,8-1-2 0,5 0-1 15,3 0-7-15,1-4-10 0,-2 2-18 16,-3 0-42-16,-4 2-59 0,-6-4-76 0</inkml:trace>
  <inkml:trace contextRef="#ctx0" brushRef="#br0" timeOffset="293369.0791">27821 16075 643 0,'0'0'33'15,"0"0"-12"-15,0 0-3 0,0 0-9 16,0 0-4-16,3-84-4 0,17 70-2 16,6 4 0-16,4 0 0 0,5 3 0 15,4 1-2-15,1 0 0 0,-1 1 0 0,-1 2 0 16,-2 0-1-16,-4 1-2 0,-3-1 3 16,-7 1-3-16,-4-1 0 0,-8 1 0 15,-4 0-2-15,0 2 0 0,-6 0-1 16,2-4 2-16,-1 1 1 0,-1-6 3 15,0-4-1-15,-7 3 3 0,-6-5 1 0,-2 3 1 16,1 1-2-16,2 4 5 16,2 0-3-16,3 0 6 0,-1 1 2 15,0 1 5-15,4 1-1 0,1 1 2 16,3 3 0-16,0-2-4 0,0 2-2 0,0 0-4 16,-2-1-1-16,1 1-2 0,-2 0 0 15,-1 10 1-15,1 5 5 0,0 9-8 16,3 0 5-16,0 2-6 0,0 3-2 15,3-1 2-15,1 2-4 0,0 2-5 16,2 3-13-16,2 2-24 0,0 4-88 0,1 0-177 16</inkml:trace>
  <inkml:trace contextRef="#ctx0" brushRef="#br0" timeOffset="293839.405">28947 15699 589 0,'0'0'40'0,"0"0"-14"15,0 0-9-15,0 0-9 0,0 0-5 16,0 0-2-16,-98 0 1 0,73 19-2 16,-1 5 1-16,0 0 5 0,0 4-6 15,1-3 3-15,2 3-3 0,2-3 0 0,3-2-2 16,1-3 1-16,4-2 1 0,1-6-2 16,7-3 2-16,0-4-1 0,2-2 1 15,0 0 0-15,2 0 1 0,1-3 1 16,-2 0-2-16,2 0 0 0,0 0 0 15,0 2 1-15,9 0 1 0,7-1-1 16,7-1 0-16,2 0-1 0,1-3 0 16,1-2 0-16,2-1-2 15,0 2 0-15,-1 1-1 0,1 0-3 16,-2-1-2-16,-7 2-4 0,-1 0-5 0,-6 0-6 0,-1 0-2 16,1-1-8-16,-3 1-14 0,-1 0-18 15,-4 1-23-15,2-5-17 0,-4 3 9 16,2-6 10-16,-1-1 29 0,-2 0 34 15</inkml:trace>
  <inkml:trace contextRef="#ctx0" brushRef="#br0" timeOffset="294037.7043">28989 15824 24 0,'0'0'48'0,"0"0"22"0,0 0 15 16,0 0 8-16,-23-77-1 15,16 66-15-15,2 2-11 0,2 4-17 16,1 1-11-16,2 4-11 0,0-2-10 16,0 2-6-16,0 0 0 0,-3 0 1 0,0 0 0 15,-2 11-2-15,0 6-2 0,2 4-4 16,1 6 1-16,1 3 1 0,0-1-6 15,1 3 5-15,0 2-6 0,0-1-2 16,0-1 1-16,0 1-3 16,0-1-3-16,0 0-9 0,0-2-11 0,1-10-35 0,0 3-76 15,-1-9-172 1</inkml:trace>
  <inkml:trace contextRef="#ctx0" brushRef="#br0" timeOffset="294420.7875">29287 15455 598 0,'0'0'42'0,"0"0"-11"0,0 0-9 16,0 0-11-16,49-86-1 0,-33 71-4 15,3 2-3-15,-2 4 0 0,-1 3-3 16,0 3-2-16,1 3 2 0,-2 0-1 16,4 0 0-16,-6 9 0 0,-3-2-1 15,-5 8 1-15,-5 3 1 0,0 4-1 16,-4 7 1-16,-9 0 2 0,-4 2-3 0,-5-3 2 16,-4-1-3-16,-3 1 2 0,0-2-1 15,2-3 1-15,2-2 0 0,3-3-1 16,7-6 1-16,3-1 0 0,6-5-1 15,3-3 1-15,0 2 1 0,3-2-1 16,8 4 1-16,8 1 0 0,10 1-2 16,6-5 0-16,2-4-1 0,6 0-1 0,0 0-2 15,0-4-2-15,-1 1-6 16,-3-2-12-16,-2 1-24 0,-4 2-55 16,-10 0-93-16,1 1-96 0</inkml:trace>
  <inkml:trace contextRef="#ctx0" brushRef="#br0" timeOffset="294772.5072">29641 15972 533 0,'0'0'52'0,"0"0"-10"0,0 0-9 16,0 0-12-16,0 0-7 0,0 0-3 16,0 0-1-16,0 0-2 0,0 0 0 15,-16-15-4-15,29 13-1 0,11-1-1 16,6 0-1-16,3-1 0 0,2 2-2 15,4-3 0-15,-2 0-1 0,3 1 0 16,-1 0-1-16,1-1-3 0,-4 0-6 16,-3 2-11-16,-5-2-19 0,-4 2-35 15,-8-2-45-15,-1-3-42 0,-8 1-25 16</inkml:trace>
  <inkml:trace contextRef="#ctx0" brushRef="#br0" timeOffset="294965.4611">29980 15709 468 0,'0'0'70'16,"0"0"-20"-16,0 0-17 0,0 0-10 16,0 0-3-16,0 0-2 0,0 0 1 0,0 0-4 15,0 0-4-15,0 0-5 16,-27 80-2-16,23-50 2 0,2 5-4 16,-1 2 2-16,0 2-7 0,0 4-1 0,0 4-5 15,0-3-1-15,1 1-12 0,1 1-23 16,1-3-41-16,0-4-96 0,0-4-124 15</inkml:trace>
  <inkml:trace contextRef="#ctx0" brushRef="#br0" timeOffset="295551.503">30766 15862 440 0,'0'0'55'0,"0"0"-5"0,0 0-16 16,0 0-2-16,-66-83-5 0,54 72-5 15,5 4-5-15,-3-3-5 0,4 6-5 16,3 1-3-16,-8 1-3 0,-1 2 0 15,-7 0 0-15,-5 8-4 0,3 4 1 16,0 3 0-16,1 3 3 0,2 2-1 16,2 1 3-16,6 0-4 0,1 2 0 15,5-2-1-15,2 1 1 0,2-1 1 16,0 0-1-16,8-2 2 0,2-1-2 16,4 0 1-16,2-4 1 0,4-1 0 0,1-3-1 15,-1 3 1-15,0-1-2 0,-4-3 0 16,-4-1 0-16,-4 2-2 0,-2-3 2 15,-3 2 1-15,0 2 0 0,-3 0 1 16,-1 5-2-16,-11-3 4 16,-5 2-3-16,-2-2 1 0,-4-8-1 0,-2 0-1 0,-1-3 2 15,3-2 1-15,0 0 2 16,3-5 1-16,2-2 3 0,4-6-2 16,5 4 3-16,2-4-3 0,3-4-1 0,4-1 0 15,0-7-2 1,8 0-2-16,5 3 2 0,6-1-4 0,5 1 2 0,4 0 0 15,8 3 1-15,2 0-2 16,2 3 2-16,3 2-5 0,-2 4-2 0,-3 2 0 16,-3 4-3-16,-5 0-1 0,-1 4-5 15,-5 0-5-15,-2 4-11 0,-7 0-14 16,-7-1-35-16,2 5-47 0,-5-3-77 16</inkml:trace>
  <inkml:trace contextRef="#ctx0" brushRef="#br0" timeOffset="295988.8567">31115 15396 608 0,'0'0'39'0,"0"0"-9"0,0 0-11 0,0 0-4 16,0 0-8-16,0 0-3 16,0 0-2-16,0 0-3 0,0 0 4 15,0 0-3-15,88-73 2 0,-68 84 1 16,-2 2-5-16,-3 4 4 0,-3 5-4 0,-2 3 1 16,-4 2 0-16,-5 4 1 0,-1 0-1 15,-1 0 2-15,-9-2 0 0,-5 0-5 16,-2-5 1-16,-2 0-1 0,-1-2 2 15,2-2 5-15,1-4 0 0,4 1 0 16,2-7 0-16,1 1 0 0,4-5-2 0,3-3 1 16,0 0-1-16,3-3-1 15,0 0 1-15,0 0 1 0,0 6-1 16,1 0 1-16,10 3-1 0,5 1-1 16,7-5 4-16,3-2-1 0,3 1 0 15,1-1-1-15,0-3-5 16,-1 0-1-16,-3 0 0 0,0 0-1 0,-8 0-2 0,0 0-2 15,1 0-7-15,3 0-17 16,2-3-64-16,1-1-159 0,-5 0-54 0</inkml:trace>
  <inkml:trace contextRef="#ctx0" brushRef="#br0" timeOffset="296222.9782">32529 16214 559 0,'0'0'0'0,"0"0"0"15,0 0 0-15,0 0 2 0,0 0-47 16,0 0-155-16,0 0-79 0</inkml:trace>
  <inkml:trace contextRef="#ctx0" brushRef="#br0" timeOffset="298655.5318">25462 11911 490 0,'0'0'56'0,"0"0"-22"0,0 0-7 0,0 0-3 16,0 0-4-16,0 0-1 0,0 0-6 15,0 0-3-15,0 0-7 0,-23-20 0 16,23 19-1-16,-2 1-2 0,2-2 2 16,0-3-1-16,9 0-6 0,14-5 5 15,11 0-4-15,8-2 3 0,8 1 2 16,5 1-1-16,3 0 1 0,0 1-1 0,-3 0 0 16,3 1 0-16,-1 1 0 0,0 1 0 15,-2-2 0-15,-4 2-1 0,-4 0 1 16,-5 0 0-16,-7 0-1 0,-5 0 1 15,-11 3-1-15,-7 0 1 0,-7 3 0 16,-5 0 1-16,0-2 0 0,0 2-1 16,0-1 0-16,1-2-2 0,-1 0-1 15,-8-3 1-15,1 0-1 0,-6-1 1 16,3 4 1-16,4 1 0 0,2 2 1 16,-2-1 0-16,0 1 0 0,-1 0 0 0,1 0 0 15,6 0 0-15,-1-1 1 0,1 1 0 16,-2 0-1-16,1 0 1 0,-1 0-1 15,1 0 1-15,-1 0 0 0,1 0 0 16,-1 0 0-16,1 0 0 0,-1 0 1 16,1 0 0-16,-1 0 0 0,1 0 0 0,-1 0-2 15,1 0 2-15,0 0-2 0,-2 0 2 16,2 0-1-16,1 0-1 16,0 0 0-16,0 0 0 0,9 0-1 0,8 0 2 15,4 1 0-15,4 4-1 0,-3 1 0 16,1 2 0-16,-2-1 0 0,-1 4 0 15,-2 0 0-15,-1 1 1 0,-2-2-2 16,-5 0 1-16,0-2-2 0,-6 0 2 16,-2 1 0-16,-2 4 0 0,-2 3 3 15,-12 4-4-15,-8-1 1 0,-10 1-9 0,-8 1-31 16,-7 1-94-16,-7-3-174 0</inkml:trace>
  <inkml:trace contextRef="#ctx0" brushRef="#br0" timeOffset="301015.7338">24069 7251 313 0,'0'0'17'0,"0"0"4"0,0 0 14 15,-79-45 4-15,60 34 1 0,5 0 2 0,1 4-8 16,1-3-3-16,5 4-6 0,-2 1-7 16,1-2-6-16,3 4-1 0,2 2-5 15,3 1 0-15,-1-2-4 0,1 2 0 16,-2 0-1-16,1-2-1 0,-1 2 2 15,2 0 1-15,-1-1-2 0,1 1 1 16,0 0 0-16,0-1-2 0,1-2 0 16,14 0 0-16,11-3 0 0,9-1 0 15,5 0 0-15,4 0 0 0,3-2 0 16,5 0 0-16,2 2 0 0,2 0 0 0,-1-2-1 16,-4 4 0-16,-2-2-2 0,-6 3 0 15,-2 1 2-15,-7 0-1 0,-5 0 3 16,-8 1 0-16,-8 0-1 0,-8 2 2 15,-5 0 0-15,0-1-1 0,0 1 2 16,2 0 1-16,-1-1-3 0,1 1 0 0,-1-1-2 16,1-1-1-16,-1-4-1 15,-1-1-1-15,0 2-1 0,0-6 0 16,0 6-1-16,0 1 1 0,0-1-2 16,0 5-3-16,0-2 3 0,0 2-1 0,-1-3 0 15,-2-2 3-15,0 1 0 0,1 0 2 16,2 4 2-16,-1-2 2 0,1 2 1 15,-1 0 2-15,-5-1 0 0,-1 1 0 16,1-2 3-16,-4 2-3 0,4 0 4 16,-1 0 0-16,3 0 1 0,4 0 0 0,-2 0-1 15,2 0 2-15,-1 0-4 0,-1 0-2 16,1 0 0-16,-1 0-5 0,1 0 2 16,-1 0-2-16,1 0-1 15,1 0 0-15,-2 0 1 0,2 0 0 0,0 0 2 16,6 5 0-16,2 1-1 0,4 1 2 15,-3-4-2-15,1 2 0 0,0 0 1 16,-1-2 0-16,1 1-1 0,-5-1 1 16,0-1-1-16,-5-2 0 0,0 0 0 15,0 0 1-15,2 2-1 0,-1-2 0 0,0 1 0 16,1-1 0-16,-1 2 0 0,1-2 0 16,-1 1 0-16,1-1 0 0,-2 1 2 15,0 6-1-15,-2 2 1 0,-6 1-1 16,-7 5 0-16,-1-4 0 0,-2 1-1 15,-3-3 0-15,2 0 0 0,-1 0 0 16,7-4-1-16,-1 1 1 0,7-1-2 16,-2 0 0-16,-1-1-1 0,3 0-1 15,-1 1 1-15,4-4-1 0,-4 4-2 16,5-2 0-16,-2-1-1 0,2 1 0 0,-1-1 3 16,-1-1 0-16,1 1 2 0,-7 0-2 15,5 0-3-15,-7-2 0 16,-5 0-2-16,4-2 1 0,-6-3-1 0,5-5-3 15,1-1 0-15,2 0 2 0,1-3 2 16,2-1 1-16,0-2 1 0,2-1-1 0,0-2 2 16,3 5 4-16,-1-2 0 0,2 0 2 15,0 5 0-15,0-4 1 16,0 5 1-16,2 5 0 0,1 1 2 16,0 5 1-16,-2-1-3 0,2 1-2 0,0-2-1 15,-1 0-1-15,1 1 0 0,0 1 1 16,0-1 1-16,-1 1 0 0,1-1 1 15,0 1 1-15,-3 0 1 0,3 0 0 16,0 0-1-16,0 0 1 0,0 0 2 16,0 0-1-16,0 0 0 0,0 3 3 0,5 5-1 15,4 4 0-15,-1-8 2 16,2 4-4-16,0-2-2 0,-1-2-2 16,6 3-2-16,1-1 1 0,9 2 2 15,4-1 1-15,4 1 1 0,6-2-2 0,6 0-2 16,1-1 0-16,2-1-1 0,-2-1 1 15,-4 0 0-15,-4-1-1 0,-8 0 1 16,-11-1-2-16,0 0 1 0,-9-1 0 16,-6 0 2-16,3 2-1 0,-7-2 3 15,0 0 1-15,0 0 0 0,2 0 1 0,-1 2-1 16,-1-2-1-16,2 0-1 0,-2 0 0 16,0 0-1-16,-3 0 0 15,-10 2 0-15,-3 2 0 0,-7 2 0 16,0-1 0-16,1 4-2 0,0-1 2 0,1 2 0 15,0 1 1-15,-2-2-2 0,2 4 0 16,-4 0 0-16,3 2-2 0,-1-3 7 16,0 4-5-16,4-4 2 0,6-2-6 15,0-2 3-15,0 2-4 0,0-3 5 16,-4 3 1-16,-1 1 0 0,0-3 2 0,-1 0-3 16,4-1 0-16,2-1 1 0,3-3-2 15,6-1 1-15,-1 1 0 0,5-3 0 16,-1 0-2-16,1 0 2 0,-1 0-1 15,-1 1 1-15,1-1 1 0,-1 0-1 16,1 1 2-16,-1-1-2 0,1 0 3 0,1 0-2 16,-3 0-1-16,3 0 0 15,0 0-4-15,0 0 4 0,0-1 1 16,4-3 1-16,-1 1-1 0,0-1-1 16,-3 4-4-16,0-1 1 0,0 1-4 0,2-1-7 15,-2-1-8-15,1 1-10 0,-1-1-6 16,1 1-8-16,-1 1-2 0,0-3 4 15,2 3 10-15,-2 0 4 0,1 0-12 16,-1-2-12-16,3-3-2 0,0 0 9 16,2-3 22-16,0-1 17 0,-1-1 1 15,2-3-8-15,-3 4-11 0,3-5-16 0</inkml:trace>
  <inkml:trace contextRef="#ctx0" brushRef="#br0" timeOffset="340440.2619">17125 8532 9 0,'0'0'15'0,"0"0"2"0,0 0 1 0,0 0-1 16,0 0 4-16,0 0-4 16,0 0-2-16,0 0-3 0,0 0-1 15,-2-8 4-15,2 6 4 0,0 1 2 0,0 0 1 16,-2 0 1-16,2-1-2 0,-1-4 0 15,-1-2-2-15,1 2-1 0,-1-3 0 16,1 4-1-16,-1 1-2 0,1-1 3 16,-3 1 0-16,2-1 2 0,1 1-1 15,-1-1-3-15,-2 0-4 0,3 3-1 0,-2-3 0 16,1 3-2-16,2 2 1 0,-1-3 0 16,-2 1-1-16,0-2 0 0,0 2 0 15,0 0 1-15,3 2-2 0,-3-2 2 16,3 2-4-16,-1 0 0 0,0-1-1 15,-1 1-2-15,1-2 0 0,-1 2 1 16,1-2-2-16,-1 2 0 0,1-1-1 16,-1 1-1-16,1-1 0 0,-1 1 0 15,1-1 0-15,-1 1 0 0,1 0-1 16,-1 0 2-16,1 0-1 0,0 0 0 0,-8 0 1 16,3 0-2-16,-4 0 1 0,0 0 0 15,4 0 1-15,-2 1-1 0,3 0 1 16,1 0 0-16,-6 4-1 15,6-3 2-15,-1 0-2 0,2 0 2 0,-1 0 0 16,1 1-2-16,-2-2 1 0,-3 4-1 16,5-2 1-16,-1-1 1 0,1 0-1 15,0 0-1-15,0 1 1 0,0 0-1 16,-3 3 1-16,-1 1 0 0,0 6 6 16,-2 2-1-16,0 2 5 0,-2 3-7 0,5-1 2 15,-3 4-3-15,2 1 0 0,-1 0 1 16,0 2-1-16,1 0 0 0,1-1-2 15,1 3 2-15,2-2-2 0,1-2 0 16,1 1-2-16,1-3 1 0,0 0 1 16,3-1 1-16,1-1-1 0,2-5-1 15,-2-1-1-15,0-7 0 0,4 1 0 16,3 1 2-16,1-3-2 0,8-3-1 16,0-3-1-16,8 0-8 0,4-11-13 15,5 1-25-15,2-4-71 0,5 1-124 0</inkml:trace>
  <inkml:trace contextRef="#ctx0" brushRef="#br0" timeOffset="341229.9233">17146 8560 160 0,'0'0'42'0,"0"0"-5"0,0 0-11 0,0 0-2 16,0 0 0-16,0 0 0 0,0 0 2 16,0 0-7-16,0 0 4 15,-45-71 1-15,39 65-2 0,2 4 2 16,-4-2-4-16,4 3-3 0,-1-1-1 0,0 0-4 15,1 1 1-15,-1 0-1 0,1 0-2 16,0 1-3-16,-3 0-3 0,1 0-2 16,-6 0-2-16,-4 0 0 0,2 2 1 15,-6 6-3-15,3 5 4 0,0-1 3 16,1 6-4-16,0 4 5 0,2-1-6 0,0 2 1 16,0 0 1-16,0-1 0 0,2 3 0 15,1-1-2-15,-1-2 0 0,4 3-5 16,0-4-2-16,3-5-8 15,5 0-8-15,0-2-21 0,13 1-41 0,8 0-73 16,11-4-109-16</inkml:trace>
  <inkml:trace contextRef="#ctx0" brushRef="#br0" timeOffset="342951.8905">8264 7236 45 0,'0'0'29'16,"0"0"3"-16,0 0 5 0,0 0 4 0,0 0 0 15,0 0-2-15,0 0-9 0,0 0-8 16,0 0-2-16,8-14-1 0,-8 13 0 16,0-2 1-16,-1 1-2 0,-6-3-1 15,6 3-1-15,-7-3-1 0,4 3 1 16,-5-3 1-16,2 1-5 0,3 1 2 0,-5-1-4 16,6 2 3-16,-1-1 0 0,1 1 0 15,-3 1 0-15,2 0 1 0,-2-1-2 16,3 1 0-16,3 1-3 0,0-2 1 15,0 2-3-15,-1 0-1 0,-1 0-1 16,1 0-1-16,-1 0-3 0,1 0 1 16,-1 0-1-16,-4 0 1 0,-2 2-1 15,-4 7 0-15,-3 3 5 0,3 0-6 16,2 3 5-16,-2-1-4 0,2 2-1 16,3 0 1-16,-2-1 0 0,5-3-2 0,-2 1 1 15,3 4 0-15,0 1 0 0,0 7 3 16,2-1-1-16,1-1 2 0,0 0-1 15,0-1-3-15,0-2 0 0,4 0 1 16,2-2-2-16,3-1 2 0,2-2 0 16,1 0-1-16,2-3 2 0,2-1 0 15,0-2-1-15,3-2 0 0,4-2-1 16,3-3 2-16,-3-2-2 0,6 0-2 16,-4-2-1-16,1-4-4 0,-2 0-6 15,-2-2-9-15,-3 2-14 0,-2 0-16 0,-5-1-26 16,2 1-36-16,-1-4-51 0</inkml:trace>
  <inkml:trace contextRef="#ctx0" brushRef="#br0" timeOffset="343480.9927">8283 7236 221 0,'0'0'54'0,"0"0"-5"0,0 0-5 16,0 0-1-16,0 0-8 0,0 0 0 16,0 0-9-16,0 0 0 0,0 0-4 15,0-29-4-15,0 24-3 0,-2-1-2 16,1 1-3-16,-5 0-2 0,3 2-3 16,-5-2-1-16,0 1 0 0,4 2-2 0,-8 0 0 15,5 2 0-15,-6 0 0 0,0 0 0 16,0 0-2-16,3 0 2 0,-3 4-2 15,0 1 0-15,-1 5 5 0,-1 2-5 16,1 1 4-16,2 2-4 0,2 4 1 16,-3-1-1-16,7 2-1 0,0 0 1 15,2-1-1-15,2-4 1 0,1 5 0 16,1 0 1-16,0 1 0 0,0 6-1 16,3-4 0-16,1-3 0 0,2-2-2 15,3-1 0-15,2-2 1 0,1-3 2 0,4-1-2 16,0-2 2-16,5-5-5 0,4-4-9 15,2 0-22-15,5-7-40 0,4-8-65 16,2-2-73-16</inkml:trace>
  <inkml:trace contextRef="#ctx0" brushRef="#br0" timeOffset="344326.382">8478 7070 173 0,'0'0'52'0,"0"0"-5"16,0 0-5-16,0 0-5 0,0 0-1 16,0 0-4-16,0 0-1 0,0 0-3 15,0 0-3-15,-13-21-4 0,11 19-6 0,2 1-2 16,-1 0-1-16,1-1-1 16,-3 0 2-16,3 1-2 0,0-1-1 0,0 0-2 15,-3 1-1-15,3 0-4 16,0 1 2-16,0-1-2 0,-1 1-2 0,1-2 2 15,-3 2-3-15,3 0 0 0,-1 0 1 16,1 0 1-16,0 2 2 0,-2 10 0 16,1 6 1-16,1 5-2 0,-2 4 2 15,2 1 3-15,-1 6-4 0,-1 2 3 16,-1 7-2-16,-1 4-3 0,-2 5 2 0,2 5-4 16,-6 5 0-16,1 1 0 0,3-1 0 15,-1-6-4-15,0-7 4 0,4-7 0 16,2-7 1-16,-1-11-1 0,2-3 1 15,0-9 3-15,0-5-4 0,0-1 4 16,0-6-4-16,0 0-1 0,0 0 1 16,0 2-1-16,0-1 0 0,0 0 1 15,0 0-1-15,0 2-5 0,0-2 3 16,0 0-1-16,0 1-3 0,0 0 0 16,0-1-8-16,0 0-5 0,0 1-10 0,0 0-17 15,0-1-26-15,0 1-35 0,0 3-22 16,2 2-29-16</inkml:trace>
  <inkml:trace contextRef="#ctx0" brushRef="#br0" timeOffset="351322.01">21221 8451 69 0,'0'0'12'0,"0"0"-6"16,0 0-1-16,0 0-4 0,0 0-1 16,0 0 0-16,0 0-7 0,0 0-4 0,0 0-4 15,0 0-4-15,0-16 0 0,1 14 0 16</inkml:trace>
  <inkml:trace contextRef="#ctx0" brushRef="#br0" timeOffset="351791.9696">21221 8451 49 0,'47'-83'32'16,"-45"79"0"-16,-2-1 4 0,1 0 5 15,-1 0 2-15,0-2 3 0,0 2-3 0,0-7 0 16,0 8-8-16,-1 0-4 0,-5-6-9 15,3 6-4-15,0-1-3 0,-1-3-1 16,1 6-1-16,0-3-1 0,-1-3-4 16,1 5 0-16,-2-4-2 0,-1 0-1 15,3 5-2-15,-3-4 3 0,3 3-2 16,0-1 1-16,0 1 2 0,0 1-3 16,0-1-2-16,-1-1 2 0,1 1-2 15,3 3 1-15,-4-3 1 0,1 0-1 16,0 1 0-16,0 0-2 0,3 2 0 0,-6 0-1 15,0 0 2-15,-5 0-1 0,-4 4-1 16,1 4 0-16,-2 4-1 0,2 2 1 16,0 0 1-16,2 1 0 0,1 1 0 15,1 1 0-15,-1 3 2 0,1-1-2 16,1 1 0-16,-1 2 1 0,4-2-4 0,0 0 4 16,2 2 4-16,2-1-1 0,1 1 4 15,1 1-6-15,0-1 0 0,0-7-2 16,1 0 2-16,4 2-1 0,1-3 1 15,0-2-1-15,3-1-1 0,-3-2-2 16,3-6 0-16,7 4 1 0,0-5 1 16,8 2 3-16,1-4-2 0,2 0-2 15,2-1-3-15,0-6-4 0,-1 0-11 16,1-3-20-16,-3 2-45 0,0-2-57 16,-6 3-102-16</inkml:trace>
  <inkml:trace contextRef="#ctx0" brushRef="#br0" timeOffset="352340.2683">21295 8383 320 0,'0'0'60'0,"0"0"-11"0,0 0-11 15,0 0-8-15,0 0-4 16,0 0-7-16,0 0-2 0,0 0-4 0,0 0-2 15,0 0 0-15,-14-59-2 0,12 55-1 16,-3-4-2-16,1 0-1 0,-2-1 0 16,2 2 1-16,-2-3-2 0,-1-1 0 15,2 2 1-15,-5-1 1 0,5 2-1 16,-3 3-1-16,2 0-1 0,2 2-1 0,-6 0-2 16,4 1 1-16,-5 2-1 0,-7 0 0 15,2 5 1-15,-7 7 0 0,3 3 0 16,1 2-1-16,-1 2 1 15,1 3-2-15,3 1 1 0,-1 1-1 0,2 2 1 16,1 1 1-16,4 3 1 0,0 2 4 16,4 2-5-16,-1 1 3 0,5-1-4 15,2-1 0-15,0-1 2 0,2-4-3 16,6-3 1-16,2 0-2 0,4-2 0 16,3-3 0-16,3-4 2 0,0-1 0 0,6-2 1 15,0-4-2-15,3-6-3 0,0-3-12 16,3-5-15-16,-2-7-29 0,2-3-55 15,0-3-83-15</inkml:trace>
  <inkml:trace contextRef="#ctx0" brushRef="#br0" timeOffset="352712.5318">21319 8321 434 0,'0'0'66'15,"0"0"-18"-15,0 0-15 0,0 0-8 16,0 0-10-16,0 0-3 0,-87-38-4 0,68 38-1 15,2 6-2-15,4 5-1 0,0 2 0 16,2 4 1-16,0 3-1 0,1 2 1 16,3 5 0-16,3 1 0 0,-1 3 3 15,4-1-7-15,-1 3 4 0,2-1-4 16,0-2 0-16,0 0 0 0,0-5-1 0,3 0-1 16,5-3-1-16,-1-3 0 0,4-1-2 15,2-3-4-15,6-3-17 0,3-3-24 16,4-4-69-16,7-2-86 15,6-3-85-15</inkml:trace>
  <inkml:trace contextRef="#ctx0" brushRef="#br0" timeOffset="353528.1817">21277 9860 275 0,'0'0'70'15,"0"0"-12"-15,0 0-11 0,0 0-6 16,0 0-12-16,0 0-5 0,0 0-11 15,0 0-2-15,0 0-5 0,0 0-2 16,3-30 0-16,-4 19 0 0,-1 5-2 16,1-6 1-16,1 6 1 0,-2-8 0 15,1-4 4-15,-1 6-3 0,1-6 1 16,-1 6 1-16,-2-1 0 0,0-5 0 16,-1 7 1-16,-2-2-1 0,3 5 0 0,-6 2 0 15,3 0-2-15,-4 3 0 0,1 0 0 16,-3 3-1-16,-4 0 0 0,0 4 0 15,-5 4 0-15,4 3 0 0,1 2-1 16,3 1 1-16,-1 4-4 0,4 2 2 16,-2 1-2-16,1 5 2 0,0 2 2 15,0 2-4-15,1 0 3 0,3 4-4 16,-1-2 0-16,3 1 2 0,2-1-1 16,2 0 0-16,2-2-1 0,0-1 1 15,0-2-1-15,6 0 1 0,2-3-1 0,3 1 1 16,-1-3-2-16,4-4 2 0,3-6-3 15,3 0 2-15,3-4 0 0,2-7 0 16,5-1-3-16,2-3-2 0,4-6-3 16,-2-3-3-16,3-2-6 0,-4 1-9 15,-1 0-12-15,-3-1-18 0,-5 2-28 0,2 4-31 16,-10 3-52-16</inkml:trace>
  <inkml:trace contextRef="#ctx0" brushRef="#br0" timeOffset="354064.804">21329 9863 298 0,'0'0'57'0,"0"0"-9"15,0 0-10-15,0 0-4 0,0 0-5 16,0 0-3-16,0 0-4 0,0 0-2 15,0 0-1-15,6-77-3 0,-6 66-4 16,0 1-2-16,-3 1-2 0,-5-2-3 16,2 3 0-16,-6-1 0 0,-1 2 0 15,3 2 2-15,-6-1-1 0,-1 3 0 16,5 0-1-16,-8 3 0 0,1 0-2 16,2 0 1-16,-5 9-2 0,0 3 0 15,3 2-1-15,1 3 0 0,2 0-1 0,-2 2 1 16,5 0 4-16,0 5-6 0,5-2 7 15,0 3-6-15,4 0 0 0,-1 3 1 16,2 0-2-16,0 3 2 0,3-1-2 16,0-1 2-16,0 1-2 0,0-2 1 15,6-4 0-15,2-1-2 0,4-5-1 0,-1-4 0 16,7-1 0-16,0-4-3 0,3-3-7 16,3-4-12-16,4-2-19 15,2-2-37-15,-1-6-52 0,1-2-43 16</inkml:trace>
  <inkml:trace contextRef="#ctx0" brushRef="#br0" timeOffset="354984.8008">21558 9808 241 0,'0'0'52'0,"0"0"-9"15,0 0-1-15,0 0-8 0,0 0-6 16,0 0-6-16,0 0-4 0,0 0-5 0,0 0-3 16,0 0-4-16,-2-32-4 0,2 31-1 15,0 1 1-15,0-1 2 0,0 1 4 16,0 0 2-16,0 0 1 0,2 2 3 15,1 9 0-15,0 5 2 0,-2 2-5 16,0-2 1-16,-1 4-6 0,0 1-1 16,0-1-3-16,-4 5-1 0,0-3 0 15,1-7-1-15,0 3 3 0,0-2-2 16,1-5 2-16,-1 7-1 0,1-6-1 16,0 0 1-16,0-1-2 0,0-4 1 0,1 4 0 15,1-5-1-15,-2-2 1 0,2 2 0 16,0-6-1-16,0 0 1 0,0 0-1 15,0 2 1-15,0 3-1 0,0-1-1 16,0 1 2-16,2 2-1 0,1-4 1 16,-2 0-1-16,6 4 0 0,-3-6 0 15,5 2 2-15,1 0-2 0,2-2 0 16,-1-1 0-16,2 0-1 0,5 0 0 16,-4 0 1-16,5 0-1 0,0 0-1 15,-6 0-1-15,7-1-2 0,-2-2 0 0,-6 2-3 16,6-4-3-16,-1 2-6 0,-7 1-7 15,8-1-8-15,-10 0-20 0,-3 1-26 16,2 2-40-16,-7 0-48 0</inkml:trace>
  <inkml:trace contextRef="#ctx0" brushRef="#br0" timeOffset="355313.5364">21564 9982 545 0,'0'0'46'0,"0"0"-16"0,0 0-11 15,0 0-7-15,0 0-6 0,0 0-1 16,0 0-3-16,0 0-2 0,0 0 0 16,17-54-1-16,5 44 1 0,1 2-1 15,1 3-1-15,1 0 2 0,-2 0-1 16,-1 2-2-16,-5 0-1 0,0 1-2 16,1 1-4-16,-5 1-9 0,0 0-19 0,-3 0-40 15,-4 1-68-15,2 7-90 0</inkml:trace>
  <inkml:trace contextRef="#ctx0" brushRef="#br0" timeOffset="355613.232">21472 9825 479 0,'0'0'61'0,"0"0"-18"0,0 0-13 15,0 0-11-15,0 0-9 0,16-83-6 0,-4 67 1 16,2 4-3-16,1 2 0 16,3 0-1-16,1 3-2 0,2 3 1 15,0-1 1-15,0 2-1 0,3 0 1 16,1 2-1-16,1 1-1 0,-2 0 0 0,-6 0-1 15,2 0-1-15,-1 0-4 0,1 0-9 16,6 0-24-16,-10 0-70 0,3 1-113 16</inkml:trace>
  <inkml:trace contextRef="#ctx0" brushRef="#br0" timeOffset="364508.44">23030 14450 86 0,'0'0'37'0,"0"0"1"0,0 0 2 16,0 0-1-16,0 0-1 0,0 0-2 16,0 0-4-16,0 0-3 0,0 0-1 0,0 0-7 15,14-35 1-15,-14 35-6 0,2-1-2 16,-2 1-4-16,0-1-5 0,1 1-1 15,-1 0-1-15,0 0 2 0,0 0 3 16,0 12 1-16,-1 6 1 0,-2 8 2 16,0-1-4-16,0 4 1 0,0 3-5 15,0 0 0-15,0 1-1 0,0-1-1 0,2 0 1 16,-1-1 0-16,2-4-1 16,0-3-1-16,0-7 1 0,0-2-3 15,0-4 2-15,3-2-1 0,0 2 0 0,-1-7 0 16,-1 5 0-16,1-4 0 0,-1-1-1 15,1 1-1-15,-2-5-4 0,0 0-4 16,0 0-9-16,0 1-16 0,0 4-27 16,-2-2-27-16,-5 1-12 0,-2 1 3 15,-1-5 5-15</inkml:trace>
  <inkml:trace contextRef="#ctx0" brushRef="#br0" timeOffset="364880.1945">22930 14543 268 0,'0'0'67'16,"0"0"-19"-16,0 0-2 0,0 0-8 16,0 0-10-16,0 0-4 0,0 0-2 15,-17-77-5-15,15 72-3 0,1 1-6 16,-1-1-3-16,2 5-2 0,0-5-3 0,6-1 1 16,7 1 0-16,7-4-1 0,3 5 1 15,5 2 2-15,1 2-3 0,0 0 1 16,-1 5 1-16,-3 3-2 0,0 2 0 15,-2 1 0-15,-1 3 1 0,-3 1 4 16,1 3-4-16,0 3 5 0,-1-1-4 16,-1 1-1-16,-1 1 0 0,-3-3-1 15,-2-1 2-15,-4 2-1 0,-2-6 1 16,-3 4 1-16,-3 3 0 0,-3 2 0 16,-10 8 2-16,-3-1-1 0,-7-1 0 0,-5-2 0 15,-2 1-2-15,-2-5-1 0,0 1 1 16,1-5-3-16,0-2 3 0,1-2 0 15,0-3-2-15,1-2-2 0,4-1-1 16,8-4-3-16,7-2-3 0,5 0-10 16,5-3-31-16,0 0-62 0,2-7-74 15</inkml:trace>
  <inkml:trace contextRef="#ctx0" brushRef="#br0" timeOffset="365283.9804">23147 14489 330 0,'0'0'58'0,"0"0"-10"15,0 0-6-15,0 0-10 0,0 0-11 16,0 0-7-16,0 0-4 0,0 0-4 16,0 0-5-16,0 0-1 0,-19-71 1 15,31 68-1-15,8 3 0 0,4 0 1 16,7 5-1-16,-2 4 3 0,-2 2-1 0,-1 2-1 16,-1 3 2-16,-1 1 3 0,-2 0-3 15,-3 1 4-15,0 2-5 16,-2 0 1-16,-4 0-3 0,-3 1 2 0,-3 0 0 15,-2 1 0-15,-5 1 1 0,0 1-2 16,-9 0 2-16,-4 3-3 0,-4-1 0 16,-4 2-1-16,-3-1 1 0,-4 0-4 15,-2-3-4-15,-3-2-11 0,0-3-23 16,-4-5-48-16,5-2-48 0,4-6-132 16</inkml:trace>
  <inkml:trace contextRef="#ctx0" brushRef="#br0" timeOffset="365868.4531">23119 14543 241 0,'0'0'41'0,"0"0"-9"16,0 0-3-16,0 0-2 15,0 0-1-15,0 0-5 0,0 0-2 0,0 0-6 16,0 0-5-16,-4-40 0 0,4 40 4 16,0 0 8-16,0 0 0 0,-3 13 2 15,0 5-8-15,-1 5-6 0,1-1-4 16,0 1 0-16,-1 0-1 0,1 3 1 16,-2 3 0-16,1 4-1 0,-3 2 1 0,3 4-4 15,-2-1-1-15,0 1-2 0,3-6 1 16,0-3-2-16,2-9 0 0,1-4-1 15,0-6-4-15,0-3-6 0,0 2-13 16,1-7-28-16,5 4-40 0,-2-3-47 16,5-3-64-16</inkml:trace>
  <inkml:trace contextRef="#ctx0" brushRef="#br0" timeOffset="366240.4364">22947 14481 281 0,'0'0'56'0,"0"0"-5"0,0 0-7 15,0 0-7-15,0 0-11 16,0 0-2-16,0 0-12 0,0 0-4 0,0 0-4 15,0 0-3-15,-14-61-1 0,12 60-1 16,2 1 0-16,0-1 0 0,9-3 2 16,9 4-1-16,5 0 1 0,4 0 0 15,2 4 0-15,3 3 0 0,0 2 0 16,-1 1-1-16,1 4 1 0,0 1 1 0,-2 2 3 16,-1 1-3-16,-3 2 2 0,-3 0-2 15,-5 1-2-15,-2 0 0 0,-8 3 1 16,-3 2 0-16,-5 4-1 0,-5 4-1 15,-8-1-2-15,-10 4-5 0,-3-2-10 16,-4 0-26-16,-3 0-61 0,1-2-112 16</inkml:trace>
  <inkml:trace contextRef="#ctx0" brushRef="#br0" timeOffset="372391.4085">17112 12127 81 0,'0'0'30'0,"0"0"13"16,0 0 6-16,0 0 10 0,0 0 0 16,0 0-10-16,0 0-8 0,-20-78-5 15,19 75-5-15,-2-2-7 0,1 3-9 16,2 2-6-16,-1-2-7 0,1 2-4 16,0 0-1-16,0 0 3 0,0 0-1 0,0 0 4 15,9 0 1-15,6 3 0 0,6 1 3 16,3 1-1-16,5-3 2 0,6-2-4 15,3 0-1-15,5-5 0 0,0-2-3 16,5-3 3-16,0 1-2 0,4-3-1 16,-2 1-1-16,-2-1-1 0,0 2 0 15,-8 0 2-15,-5 3-2 0,-5-1 2 0,-9 4-3 16,-10 1 1-16,-5 3 0 16,-6 0 0-16,0-2 0 0,0 2-2 15,2 0 2-15,-1-1-1 0,1 1 0 0,0 0-2 16,0-2 0-16,-2 1-3 0,0-4 0 15,0 1-2-15,-4-4-2 0,-2 2 1 16,-2 0-2-16,1 0 0 0,-3 0 2 16,3 0 3-16,-3 1 3 0,1 0-1 15,-4 1 4-15,3 1 1 0,-3 0 1 0,4 0-1 16,-1-2 3-16,1 3-2 16,4 0 2-16,0 0 2 0,-1 1 0 15,1 1 2-15,-1-2 0 0,0 2 1 16,0 0 0-16,1 0 4 0,-1 0-4 0,0 0 0 15,6 0 2-15,-2 0-3 0,2 0 4 16,-1 0-2-16,-1 0-1 0,0 0-3 16,0 0-2-16,1 0-2 0,0 0 0 15,1 0 5-15,0 0-2 0,0 0 1 16,0 0-4-16,8 2-1 0,5 3 1 0,0 0 0 16,3 0 0-16,1 1 1 0,-1 0-1 15,4 2 0-15,-5-2 0 0,-1-2 0 16,-1 3 0-16,-2-4-1 0,-1-1 1 15,-2 0 0-15,-3-1 0 0,-1 1 1 16,1-1 0-16,-5-1 0 0,0 0 2 16,0 0-1-16,2 0 3 0,0 2-1 15,-2-2 1-15,1 2-1 0,-1 1 1 16,-8 2-2-16,-7 6-1 0,-7 1 0 16,-1 0-1-16,0 2 0 0,-3 0 0 0,0 0-1 15,0 1 2-15,4-2-2 0,0 3 0 16,2-3 0-16,4 2-2 0,1-1-1 15,0 0 0-15,5-5-1 16,1 2-1-16,3-4-2 0,1 0-1 0,-1 1-5 16,3-5-7-16,2 2-10 0,1-5-17 0,-2 0-29 15,4 3-28-15,9-2-45 16</inkml:trace>
  <inkml:trace contextRef="#ctx0" brushRef="#br0" timeOffset="372693.4725">17614 11888 239 0,'0'0'60'15,"0"0"-13"-15,0 0-12 0,0 0-10 16,0 0-4-16,0 0-7 0,0 0-2 0,0 0 2 15,0 0 1-15,-9-3 1 0,8 5 1 16,-1 4-4-16,0 6-2 0,0 1-3 16,2 1 0-16,0 6-4 0,0-8-1 15,0 8-1-15,0-4-1 0,0-4-2 16,0 5 2-16,2-6-3 0,-2 0 0 0,2 0-4 16,-2 2-2-16,0-1-8 0,0 0-11 15,-2 3-46-15,-5 0-59 0,-1-1-129 16</inkml:trace>
  <inkml:trace contextRef="#ctx0" brushRef="#br0" timeOffset="378861.4286">11526 13025 48 0,'0'0'12'16,"0"0"1"-16,0 0 2 0,0 0 5 0,0 0 5 15,0 0 8-15,0 0-4 0,0 0-5 16,0 0-10-16,-10-2-8 0,10-2-4 16,7-1 1-16,8 1-1 0,4-2 0 15,1 2 1-15,4 0-1 0,2 1-1 16,2 1-1-16,1 1 3 0,8-2-3 0,-2 0 0 16,6 2 1-16,-1-4-8 0,5 2 5 15,1 0 0-15,3-2 1 0,2-1 4 16,-3 2-1-16,1-2-2 0,0 0-2 15,0 0 1-15,2 0-1 0,-2 1-3 16,-1 0 1-16,-2 3-4 0,-1-2 3 16,-5 1-5-16,-2 1-6 0,-3 2 0 15,-3 0 4-15,-5 0 5 0,-1-1 10 16,-6 1-1-16,-2-2-2 0,-4 2 0 16,-2-1 1-16,0 0-1 0,-6-1 0 0,0 2 4 15,-6 0-3-15,0-1-1 0,0 1 0 16,2 0-6-16,-1-2 1 0,1 1-4 15,-2 0-4-15,1-2-3 0,-1-1-5 16,-4-4-9-16,-2 1-19 0</inkml:trace>
  <inkml:trace contextRef="#ctx0" brushRef="#br0" timeOffset="379240.4584">11519 13072 180 0,'0'0'52'15,"0"0"-5"-15,0 0-7 0,0 0-13 16,0 0-6-16,0 0-12 0,0 0-6 0,0 0-4 15,0 0-1-15,-12-11 5 0,14 11 2 16,12-1 1-16,8 1-4 0,13 0 2 16,-2 0-4-16,8 0 0 0,0 2 1 15,3 2 0-15,-1-2 3 0,5 1-7 16,-2-2 1-16,2 2 1 0,2-3-3 0,-2 0 6 16,0 0-5-16,-3 0-1 15,1-4-2-15,-1-2-1 0,-2-2-8 0,-4-1 2 16,-2 1-2-16,-6-2 0 15,-3 3 6-15,-10 1-4 0,-7 3-4 0,-7 1-9 16,-4 2-13-16,0-1-16 0,0 1-21 16</inkml:trace>
  <inkml:trace contextRef="#ctx0" brushRef="#br0" timeOffset="379485.4788">11619 13142 307 0,'0'0'39'0,"0"0"-14"0,0 0-14 15,0 0-4-15,0 0 0 0,0 0-5 0,0 0 2 16,104-23-3-16,-72 22-1 0,4-1-5 15,0 2-12-15,8 0-9 0,0 0-17 16,1 0-23-16,4 0-41 0</inkml:trace>
  <inkml:trace contextRef="#ctx0" brushRef="#br0" timeOffset="383548.5051">7265 9370 122 0,'0'0'32'0,"0"0"-3"0,0 0 2 0,0 0-4 16,0 0-4-16,0 0-8 0,0 0-3 0,0 0-3 15,0 0-2-15,13-10 0 16,-13 10 0-16,1-2-2 0,1 2-1 16,-1-2-1-16,2 2-3 0,1-3 1 15,-1 0-1-15,3 2 0 0,-2-1 0 0,-4 2-1 16,0-2-2-16,0 2 0 0,2 0-1 15,-1 0 1-15,1 0 0 0,-1 0 6 16,1 0 7-16,1 0 2 0,-1 4 4 16,1 0-1-16,0 1-1 0,-3-5-1 15,0 5 0-15,0 0 1 0,0-1 0 0,0 3 3 16,0-7 5-16,0 0 4 0,0 0-2 16,0 0-3-16,0 2-5 0,-6-2-6 15,2 0-1-15,-2-9-3 16,-1 0 1-16,1 1-3 0,2-7 1 0,1 7-1 15,-1-4-4-15,2 2-1 0,2-1 0 16,0-1-1-16,0 1 0 0,0 2-2 16,6 2 0-16,-2-2-3 0,-1 7-3 15,0-2 2-15,1 4 0 0,7 0 1 16,3 2 3-16,2 6-2 0,-2 2 3 0,-2 3 2 16,-1-2 1-16,-2 5 2 0,-2-6-1 15,-2 4-1-15,-1-5 1 0,-2 3 2 16,-1 1-1-16,-1-4 1 0,0 4 0 15,0-3 2-15,0 1 0 0,-6-4 3 16,2 1 0-16,-5-3 1 0,0 1 0 16,4-5 1-16,-7-1-2 0,2 0 0 15,-4-1-1-15,-1-5-3 0,4-2-1 16,2-2-1-16,3 2-1 0,-1-4-2 16,4 5 0-16,0 2 0 0,2-6 0 0,1 6-1 15,0-6 0-15,0 0-2 0,4 2-3 16,0 1-1-16,-1 4-1 0,3-2-2 15,-2 5 0-15,1-3 0 0,3 3 2 16,-2 1 2-16,4 0 3 0,2 3 3 16,1 1 1-16,0 4 1 0,-2 0-2 0,-5-3-1 15,4 5-1-15,-4-4-2 16,0 1-1-16,-2 0-1 0,-4-5-1 16,3 3-2-16,-3 1-2 0,0 0-7 15,0 6-5-15,0 0-11 0,0-7-6 0,0 4 1 16,-3-4 3-16,0-2 10 0,3 1 8 15,0-4 7-15,0 0 7 0,0 0 3 16,-5 0 5-16,-1 0 1 0,-3 0 1 16,2-3 2-16,-2-4 0 0,2 0 0 15,4-2 0-15,0 0 3 0,2 5 10 16,1-7 1-16,0 5 2 0,0-6 0 0,0 1-2 16,0 5-1-16,0 2 0 15,0-2 0-15,0 1-2 0,0 1 1 16,0-2 0-16,0 6-3 0,0-1-2 0,0 1-3 15,0-1-1-15,0-1-1 0,0 1-2 16,0 1 1-16,0-2 0 0,0 2 0 16,0-1-1-16,0 1 0 0,0-2 0 15,0 2 0-15,0-1-1 0,0 1 0 16,0 0-1-16,0 0-1 0,0 0 0 0,0-1-4 16,0 1 1-16,0 0-1 0,0 0 0 15,-2 0-1-15,2 0-3 0,0 0 0 16,-1 0 1-16,-1 0 1 0,-1 10 2 15,-1 5 3-15,-3 5-2 0,3-7 1 16,-1 2-1-16,2-4-1 0,0 0-1 16,-1-1 2-16,4 1-1 0,-3 0 1 15,3-1-1-15,-3 1 1 0,3 1-2 16,0 6 2-16,-2-4-1 0,2 6-1 16,0 1 1-16,0 0 0 0,0 7-1 0,0 0 2 15,0 3 0-15,0 2 0 0,0 4 0 16,0 2 1-16,0 4 2 15,0 2-2-15,-2 2 2 0,-1 0-3 0,0-2-3 16,0 0 3-16,0-6-2 0,-1-2 2 16,4-2-1-16,-3-4 1 0,3-4-2 15,-1 0 1-15,1-5 0 0,-2 0 0 0,2-6 1 16,0 3 0-16,0-3-2 16,0-4 2-16,0 7-1 0,0-8-1 15,0 2 0-15,0 1 1 0,0-2-2 0,0 8 3 16,2-2-1-16,-1 7 0 0,2 0 5 15,1 1-4-15,1 2 5 0,-2-3-6 16,1 0 0-16,0 0-1 0,-1-7-1 16,0 0 1-16,0 1-3 0,-2 2 4 15,2 3 1-15,-1-6 1 0,-1-2 0 0,1-4-2 16,-2-8-1-16,1 1 1 16,-1-5-2-16,0 5 2 0,2 0 0 15,-2 0-1-15,1 1 1 0,-1-2 0 16,0 2 0-16,0 5 1 0,3 1 0 0,-3 0 0 15,0 8 0-15,0-8-1 0,3 6-1 16,-3-6 1-16,0 2 0 0,0 6 0 16,0-8-1-16,4 9 2 0,-4-2-2 15,0-8 0-15,0 11 2 0,0-10-2 16,0 1 0-16,0 1 1 0,0-8-1 0,0 1 0 16,0-7 1-16,0 0 0 0,0 0-1 15,0 1 1-15,1 1 0 0,-1-1 0 16,0 0 2-16,0 1-2 15,0-1 0-15,0 1 0 0,0 0-2 0,0-1 1 16,0 1 1-16,0-1 0 0,0 1 1 16,0-1-2-16,0 1 1 0,0-1 0 15,0 1-1-15,0-1 0 0,0 1 0 16,0-1 0-16,0 1 0 0,0 0-1 16,0-1 0-16,0 1 1 0,0-1-1 0,0 0 0 15,0-1 0-15,0 2-1 0,0-2-8 16,0 0-13-16,0 0-13 0,0 0-16 15,0-3-10-15,0-11-13 0,0 0-6 16,0-4 1-16,2 6 7 0,-2-1 19 16,1 1 16-16,-1-2 12 0,0-6 11 0,0 9 8 15,-1-7 8-15,-6 4 9 16,4 6 6-16,-3-6 7 0,2 4 12 16,-2 3 17-16,0-2 14 0,1 2 6 15,-1-1 1-15,-2 0-13 0,0-3-16 0,2 6-14 16,-4-6-14-16,4 5 0 0,-1 0 2 15,-1 0 3-15,3 2 2 0,-1-1 3 16,3 2-2-16,0-1 0 0,-4 0-2 16,4 1-3-16,0-1-4 0,-1 3-5 15,4 1-3-15,-1-1-3 0,1 1 0 0,0 0-2 16,-2-2-1-16,2 2-1 16,-1 0 0-16,1 0-2 0,0 0-2 15,-2 0 3-15,2 0 0 0,0 0 2 16,0 2 2-16,0 10 0 0,3 5-2 0,4 4 1 15,-1-1 0-15,0 1 0 0,1 0 0 16,-1 0-1-16,1 1-1 0,0 0 1 16,-1 3-1-16,3-1 1 0,1 0 0 15,-3 2 0-15,2 0 0 0,-2-2 0 16,0 2 3-16,-1-2-3 0,0 2 4 0,-2-3-5 16,-1-5 1-16,0-1-2 0,-3-5 2 15,0 0 0-15,3 0 2 0,-3-5-2 16,0-2-2-16,0-5 4 0,0 0-1 15,0 0-1-15,0 2 3 0,4-1-3 16,-4 1 2-16,0 0-1 0,0-1-1 16,0 0 0-16,1-1 1 0,-1 2-2 15,2-2-1-15,-1 0 1 0,1-4 0 16,1-6 0-16,0 1 1 0,0-1 1 16,1-4-2-16,-1 5 2 0,3-6 0 0,-2 0 0 15,0-1-5-15,-1-3 4 0,3-1-6 16,-3 0 6-16,1-1 1 0,-1 0-1 15,-1-4 1-15,2 1-2 0,-3-1 2 16,-1 0-1-16,0 1 0 0,3 5 1 16,-3 1 1-16,0 6-2 0,0-2 0 0,0 2 1 15,0 0-1-15,0 0-1 16,0 6 1-16,3-5-2 0,-3 4 1 16,0 2 1-16,3 1-1 0,-3 4 2 15,0-2-1-15,0 2-1 0,0-1 2 0,1-6-1 16,-1 0 1-16,0 1-1 0,2 1 0 15,-2 5 0-15,0-6 0 0,0 2 0 16,0-1-1-16,-2-4 1 0,-2 6-1 16,-2-2 0-16,-4-1 0 0,0 5 1 15,0 0-1-15,-3 1-2 0,1 0 1 16,-2 0-3-16,1 1-8 0,1 5-19 16,-4 3-43-16,5 2-69 0,1 0-151 15</inkml:trace>
  <inkml:trace contextRef="#ctx0" brushRef="#br0" timeOffset="384309.5628">7736 11193 491 0,'0'0'46'0,"0"0"-16"16,0 0-10-16,0 0-8 0,0 0-5 15,0 0-4-15,-3-78-3 0,12 66-1 16,-1 2-3-16,4 0 2 0,4 5-1 0,0 0 1 16,7-1-1-16,0 4 0 15,-1 2 0-15,0 0 0 0,-2 3 0 16,-1 5 1-16,-1 1 0 0,-3 3 1 0,-4 1 0 15,-2 2 1-15,-6 4 2 0,-3 2 3 16,0 6-1-16,-3 0 3 0,-9 0-5 16,-5 3 0-16,-3-1 0 0,-3 0 0 15,-3-3 0-15,0 0 1 0,0-3 0 16,1-4 0-16,3-3 0 0,7-5 1 0,3-2 0 16,2-4 1-16,6-3 1 15,1 0-1-15,3-2 0 0,-2 0-1 0,2 0-1 16,0 0-2-16,-1 0-2 15,1 0-1-15,0 0 1 0,0 0-1 0,1 0 2 16,12-4-1-16,3-3 0 0,7-1 1 16,-4 0-1-16,3 4 1 0,-2-1-2 15,-7 3 0-15,7 0-2 0,-1 0-3 16,1 1 0-16,5 1-3 0,-9 0-5 16,3 0-14-16,-2 1-29 0,-4 3-45 0,7 0-37 15,-7-1-66-15</inkml:trace>
  <inkml:trace contextRef="#ctx0" brushRef="#br0" timeOffset="384781.2105">8140 11165 554 0,'0'0'58'0,"0"0"-15"15,0 0-12-15,0 0-12 0,0 0-8 16,0 0-4-16,0 0-4 0,0 0-3 16,0 0-2-16,-18-33 0 0,21 27 0 15,9-2-1-15,2 2 1 0,4 1 1 16,3 1 0-16,4 3 0 0,-1 1 0 0,-2 0 1 16,1 1-2-16,-3 4-1 0,-4 2 2 15,-1 1-1-15,-4 3 1 0,0 1 2 16,-3 3-1-16,-4 5 2 15,-1 3 4-15,-3 5-5 0,-3 2 4 0,-8 6-5 16,-1 0 0-16,-5 2 1 0,1 0-3 16,-4 0 1-16,5 0-3 0,-2-3-2 15,4-2-6-15,-1-2-15 0,2-7-37 16,5-7-63-16,1-10-97 0</inkml:trace>
  <inkml:trace contextRef="#ctx0" brushRef="#br0" timeOffset="385288.4203">8128 11460 523 0,'0'0'42'0,"0"0"-15"16,0 0-11-16,0 0-8 0,0 0-4 15,32-77-2-15,-14 65-1 0,4 1-2 0,3 2 0 16,2 1-1-16,1 4-1 0,-2-1-1 15,1 2-1-15,-3 0-3 0,0 0 0 16,-1 0 2-16,0-2 0 0,-1 2 2 16,1-2 0-16,0-2 2 0,-1-1 0 15,-2 0 2-15,0 0 1 0,-6 2 3 0,-3-2 3 16,-4 4 5-16,-4 1 4 0,0 1 1 16,-3 2 5-16,0-1 1 15,0 1-3-15,2-2-3 0,-2 1-4 16,0-1-5-16,1 2-2 0,-1-2-3 0,0 2-1 15,-1 0-2-15,-8 4-2 0,-7 6 2 16,1 7-1-16,0 3 0 0,0 1 2 16,8 2-2-16,-3-4-1 0,4-4-1 15,3 2 0-15,3-1-1 0,0-6 2 16,0 6-1-16,3-8 1 0,4 0-3 0,0 0-3 16,1-5 1-16,0 0 0 0,5-3 0 15,3 0 3-15,0-8 2 16,3-5 1-16,-3-1 1 0,-6-2 2 0,-3-2 1 15,-1-2 1-15,0 5 0 0,-5-2-1 16,-1-1 3-16,0 6-3 0,0-6 3 16,0 8 1-16,-3-1-4 0,-1 2-2 15,1 4-2-15,-1-4-4 0,2 6-8 16,-2-2-21-16,4 3-74 0,0 2-87 16,0-2-112-16</inkml:trace>
  <inkml:trace contextRef="#ctx0" brushRef="#br0" timeOffset="386295.2833">8883 11457 166 0,'0'0'85'15,"0"0"-5"-15,0 0-9 0,0 0-20 16,0 0-14-16,0 0-5 0,0 0-7 16,0 0-3-16,0 0-3 0,0 0 2 15,8-54-2-15,-3 29-2 0,-1 4-2 16,1-2-5-16,-1 3-3 0,0-5 0 0,2 0 0 16,-2 1-5-16,-1-2 2 0,0 1-2 15,0 0 3-15,-3-1 2 0,3 2-4 16,-2-2-2-16,1 8 0 0,-1 0 1 15,-1 6 0-15,0 5 2 0,2 2-1 16,-2 5-2-16,0-2-1 0,0 2-1 16,0 0 0-16,0 0-2 0,0 0 2 15,-6 10 1-15,0 10-2 0,-1 6 0 16,0 3 2-16,1 0-1 0,2 3 1 16,1-2 5-16,1 2-6 0,1-4 4 0,1-8-3 15,0 0-1-15,0-5 0 0,0-4-1 16,4 3-2-16,2-3 1 0,2-7-2 15,4 3-3-15,-5-3 1 0,6-3-3 16,3-1 1-16,3 0-2 0,3 0 0 16,1-5 3-16,0-5-1 0,0 0 2 15,-1-1 4-15,0-1 1 0,-2-4 1 16,-4 0 2-16,-2-4-1 0,2-2-2 16,-3-2 5-16,-1-2 0 0,-1 2 2 15,-1 0 4-15,-4 1 1 0,-3 7 4 0,0-1-1 16,-3 2-1-16,0 4-2 0,-6-4 0 15,2 7 0-15,-4 2-2 0,0 0-4 16,4 4-2-16,-7 2-2 0,-1 2 0 16,-2 9 0-16,-4 6 0 0,3 3 0 15,5 3 0-15,0 2 0 0,4 1-1 16,5-1 1-16,1 0 5 0,0-3-6 16,1 1 5-16,5-3-5 0,5-2-2 15,-2-3 2-15,4-1 0 0,-3-5 1 0,-1 0-2 16,-2-4 0-16,1-1 1 0,0 2-2 15,-5-4 3-15,1 1 0 0,-4-3 1 16,0 0 1-16,0 0 1 0,2 0 1 16,-1 1-1-16,1-1-1 0,-1 0 0 15,1 0-2-15,-1 0 2 0,6-7-1 16,2-5-1-16,1-2-1 0,0 2 1 0,3 1-3 16,-3 2 2-16,3 3 0 0,-3 3-1 15,2 1 3-15,7 1-2 0,-3 1 0 16,5 1 0-16,-2 7 0 0,-3 4 1 15,-3 0-1-15,-4-1-1 0,-3 3 1 16,-5 1 1-16,-1 2 0 0,0 4 1 16,-7-1 1-16,-9-3-2 0,-3 1 2 15,-10 0-2-15,-1-7-2 0,-5 1-5 16,-5-6-15-16,-2-5-38 0,1-1-107 16,6 0-145-16</inkml:trace>
  <inkml:trace contextRef="#ctx0" brushRef="#br0" timeOffset="405443.2054">4987 9656 66 0,'0'0'23'0,"0"0"-1"16,0 0-1-16,0 0-1 15,0 0-1-15,0 0 0 0,0 0-2 16,0 0-3-16,0 0-2 0,0 0-5 0,26-42-2 15,-17 39-2-15,-3 3-2 0,5 0 1 16,5 0 0-16,1 0 0 0,2 5 2 16,3-1 2-16,1 1 1 0,4-1 1 15,4 1-6-15,2-2 7 0,3 2 6 16,2-4 0-16,5 2 6 0,5-2-6 0,1-1-9 16,2 2-4-16,-1 0-4 0,1 1-2 15,-3 1 4-15,2 4-1 0,0 0 7 16,0 1-4-16,2 0 0 15,-1 1 0-15,1-1 0 0,-3 1 0 0,-3-5 0 16,-1 0 1-16,-3-2-1 0,2-1-1 16,-1-1 0-16,-1-1 0 0,-3 0 3 15,6 0-2-15,-5 0 0 0,2-1 2 16,-3-2-4-16,2-1 0 0,-4 3-2 16,-1-1-2-16,-4 2 1 0,0 0 3 0,-3 0-1 15,-4 0-12-15,-1 5-4 0,-1 0 1 16,-1 2 6-16,-2 1 16 0,0 1 3 15,2 0-4-15,-6 0-9 0,0-3 0 16,-3 0-1-16,-4-3 3 0,-4-1 1 16,1 3-5-16,0-4-2 0,-2 1 0 15,1-1 4-15,-5-1 8 0,0 0 5 16,0 0 3-16,1 0 3 0,1 0 3 16,-1 0 5-16,-1 0 3 0,3 0 2 15,-3 0-3-15,4 0-4 0,-4 0-5 0,0 0-5 16,3 0-3-16,-3 2-3 0,0-2-2 15,1 0 0-15,-1 0-5 0,0 0 1 16,2 0-1-16,-2 0 0 0,0 0-2 16,1 0-1-16,-1 0-2 0,0 0-2 15,0 0-1-15,0 0-2 0,2 0 0 16,-2 0-1-16,0 0 0 0,0 0 2 0,0 0 4 16,0 0 2-16,0 0 1 15,0 0 0-15,0 0-2 0,0 1-2 16,0-1-11-16,0 0-16 0,-3 0 4 0,-7-6 0 15,1-3 13-15,-4-2 12 0,3 4-1 16,0-2 1-16,1-2 6 0,3 5 3 16,-5-6 3-16,8 4 0 0,-3-1 1 15,-1-4-1-15,-3-1 1 0,4 0 4 16,-1 2 0-16,2 4 6 0,1 4 1 0,1-4 4 16,-1 5 2-16,1 0-1 0,2 0-5 15,1 3-8-15,-2-1-6 0,2 1-6 16,0 0-3-16,-1-2-4 15,1 2 3-15,0 0 3 0,0 0 4 0,0 0 5 16,6 3-2-16,6 4 1 0,3 6-4 16,4-4-2-16,-2 1 1 0,3 0 0 15,2-2 1-15,1 2 1 0,-1-1-3 16,1 0 0-16,-3-2 0 0,1 3 1 16,-1-3-5-16,-10 0 4 0,6-2-3 0,-9 0 2 15,-4-2 0-15,3 0 1 0,-6-3 1 16,0 0-1-16,0 0 1 0,1 2 6 15,-1 0 2-15,0-1 2 0,0 1 1 16,-1 2 0-16,-8 0-1 0,-4 1 0 16,0-2-2-16,0 1-4 0,2-2-3 15,0 1-1-15,1-1-1 0,0 1 0 16,-3 1 1-16,0 1-3 0,-6 4-4 16,-2 0-3-16,0 3-8 0,-2 1-9 15,-3 4-17-15,3 0-44 0,-3 1-57 0</inkml:trace>
  <inkml:trace contextRef="#ctx0" brushRef="#br0" timeOffset="406528.1939">5191 9517 55 0,'0'0'17'0,"0"0"-3"0,0 0 1 16,0 0 3-16,0 0 5 0,0 0 2 15,0 0 2-15,0 0 0 0,0 0-4 0,0 0-8 16,16-27-5-16,-16 27 0 0,0 0-1 15,0 0 3-15,-9 3 0 0,-8 6-1 16,1 4-1-16,-4 1-3 0,1-1-2 16,0-1 0-16,-1-1 1 0,4 0 2 15,-6 0-1-15,2-2 0 0,1 0-2 0,2-4 1 16,5-1 4-16,1-1 3 0,8-1-1 16,-7-1-2-16,4-1-4 15,-7 2-4-15,1 0-2 0,5-2 0 16,3 1-1-16,4-1-1 0,-2 0-3 0,2 0 1 15,-2 0-2-15,0 1 1 0,1-1-1 16,-1 0 3-16,1 0 1 0,1 2 4 16,-2-2 2-16,2 0 4 0,0 1-1 15,0 1 1-15,5-1-4 0,6 3 0 16,-1-3-1-16,-1 2-2 0,11 0 1 0,-3 1-1 16,4 3-1-16,-1-1-1 0,-2 1-2 15,2 2-5-15,-3 2 0 0,-1 1 3 16,4 0 1-16,-4 2 6 15,3-2 2-15,-6-1-2 0,1-3 0 0,-5-1-1 16,1-2-1-16,-1-2 0 0,-2 1 0 0,-1-3 3 16,-2 3-1-16,-4-4 2 15,0 0-1-15,0 0-3 0,2 0-4 16,-1 0-5-16,-1-2-1 0,0-8-3 16,0-1-8-16,-6-4-16 0,-1 2-10 0,0 5-5 15,-3-6 1-15,4 6 9 0,0-1 10 16,2 2 3-16,-1-4 6 0,2 2 11 15,2-2 8-15,-3 1 3 0,4-3 2 16,0-4 2-16,0 7 3 0,5-5 6 16,-2 4 8-16,-1 7 8 0,-1-1 9 15,-1 5 6-15,0-2 8 0,0-2 2 16,2 0-3-16,-1-1-9 0,1 0-8 16,-2 5-8-16,0-1-7 0,0 1-6 15,0 0-1-15,0-2-5 0,1 2-4 0,-1 0-1 16,0 0-1-16,0 0 1 0,0 0 0 15,0 0 1-15,2 11 0 0,-1 6 0 16,-1 5 1-16,3 1-1 0,-3 0-2 16,0 3 0-16,0 0-2 0,0 1-1 15,0 2-2-15,0-1-4 0,-6 2-16 0,2-3-60 16,-2-2-96-16</inkml:trace>
  <inkml:trace contextRef="#ctx0" brushRef="#br0" timeOffset="408072.7273">5996 9088 203 0,'0'0'55'0,"0"0"-7"0,0 0-13 16,0 0-10-16,0 0-4 0,0 0-3 16,0 0-3-16,0 0-2 0,0 0-7 0,0 0-6 15,-14-67-6-15,13 67-2 0,-1 0 3 16,-2 0 4-16,-5 9 2 0,-4 8 0 15,-3 7 0-15,2 0 0 0,-2 2 0 16,-3-2-3-16,3-1 2 0,2-3-3 16,-1-2 4-16,4-2 1 0,-1 1 3 0,5-6 0 15,-3-1 0-15,4-3-2 16,2-5 2-16,1 1 3 0,3-3 7 16,-2 0 1-16,2 0 2 0,-1 2-3 15,1-2-2-15,-2 0-2 0,2 2 0 0,-1-2-2 16,1 0-3-16,0 2-3 0,0-2-4 15,0 0-6-15,0 0-2 0,0 0-5 16,0 1 3-16,0-1 3 0,3 0 5 16,7 2 5-16,1-1-4 0,4 0-9 15,-1 1-13-15,-2 0-2 0,0-1 3 16,2-1 10-16,5 0 4 0,1 0-3 0,3 0-19 16,-2-3-17-16,-1-4-15 15,-3-2-10-15,-4 0 8 0,-1-1 8 16,-2-1 17-16,-3-1 18 0</inkml:trace>
  <inkml:trace contextRef="#ctx0" brushRef="#br0" timeOffset="408276.3576">6043 9162 13 0,'0'0'22'0,"0"0"-2"0,0 0 7 16,0 0 11-16,0 0 10 0,0 0 3 15,0 0 3-15,-58-79-1 0,57 76-8 16,1 3-10-16,0-2-8 0,-2 2-11 0,2 0-6 16,-1-1-7-16,-1 1-6 0,1 0 2 15,-2 0 2-15,0 9 2 0,0 8 1 16,0 7 0-16,3 2 1 15,0 4 0-15,0 4-2 0,0 4 1 0,0 0-3 16,0 0-3-16,0-1-1 0,3-2-1 16,0-1-4-16,0-4-4 0,0-2-1 15,1-3-11-15,2-2-34 0,-2-6-49 16,5-1-132-16</inkml:trace>
  <inkml:trace contextRef="#ctx0" brushRef="#br0" timeOffset="408772.1574">6397 9162 383 0,'0'0'57'0,"0"0"-25"15,0 0-11-15,0 0-4 0,0 0-2 16,0 0 1-16,0 0 0 0,0 0-1 0,0 0-2 15,0 0-4-15,-32-67-5 0,31 67-2 16,-1-2-3-16,1 2-1 0,-8 0 0 16,-2 2 1-16,-8 9-1 0,0 4 0 15,-1 2 1-15,1 2-1 0,3 3 0 16,3-1 4-16,0 0-4 0,7 3 5 0,-1-2-4 16,0-6-3-16,4 2 0 15,3-7-3-15,-1 3 0 0,1-2-2 0,0 1 4 16,0 4 0-16,0-4 0 15,1 3 2-15,5 0 1 0,1 0 3 0,0 4 1 16,-1-6 0-16,-3-2-3 0,3-3-2 16,-5 0-4-16,3 0-8 0,-4 2-14 15,0 4-26-15,-5-3-27 0,-7 3-23 16,-3-3-20-16</inkml:trace>
  <inkml:trace contextRef="#ctx0" brushRef="#br0" timeOffset="409262.2255">6131 9453 139 0,'0'0'24'0,"0"0"0"16,0 0-8-16,0 0 1 0,0 0 1 16,81-48-5-16,-68 40 0 0,6-2 0 15,-9 2-3-15,2 0 2 0,-4 4-1 0,-5 1 1 16,4-3 0-16,-4 3-3 0,2-5-2 15,-1 0-4-15,3 1-1 0,-1-1-2 16,-2 1-3-16,2 0 1 0,0-2 0 16,1 3-3-16,0 0 2 0,-1 2-3 15,3-2-1-15,5-2-3 0,5 1 2 16,7-2 0-16,-3-1 1 0,3 3-2 16,-3 1-2-16,-5 1 2 0,-1 2 2 15,-7 0 4-15,-4 1 6 0,0 2 3 16,-6 0 7-16,0-1 5 0,0 1 4 0,1 0 3 15,2 0 0-15,-2 0-1 0,-1 0-3 16,0 0-4-16,0 0-6 0,0 0 0 16,-11 3 0-16,-1 3-3 0,-5 4 2 15,5 0-3-15,1 0-2 0,-1 4 1 16,2 2-2-16,4 0 0 0,-2 1 0 0,2-4-1 16,3 3-2-16,3 2 0 0,0 0-2 15,0 5 1-15,0-2-1 0,3-3 1 16,1-4-1-16,1 0-4 0,3-1 0 15,-5-6-8-15,6 8-3 0,0-5 3 16,-1-1 5-16,8 2 3 0,0-2-13 16,3-1-24-16,-3-4-31 0,3 0-34 15,4-4-37-15</inkml:trace>
  <inkml:trace contextRef="#ctx0" brushRef="#br0" timeOffset="409450.2096">6536 9411 359 0,'0'0'77'0,"0"0"-21"15,0 0-16-15,0 0-14 16,0 0-11-16,0 0-9 0,0 0-11 16,0 0-4-16,0 0 1 0,0 0-2 15,-12-9-2-15,31 7-17 0,10-1-43 0,3 0-36 16,5-1-86-16</inkml:trace>
  <inkml:trace contextRef="#ctx0" brushRef="#br0" timeOffset="409619.7653">6838 9433 563 0,'0'0'46'0,"0"0"-21"0,0 0-11 15,0 0-2-15,0 0-5 0,0 0-7 16,0 0-7-16,0 0-31 0,0 0-103 16,-65-28-157-16</inkml:trace>
  <inkml:trace contextRef="#ctx0" brushRef="#br0" timeOffset="526217.9869">4333 7626 87 0,'0'0'31'16,"0"0"1"-16,0 0 0 0,0 0-5 15,0 0-3-15,0 0-8 0,0 0-4 16,0 0-4-16,0 0-5 0,0 0-3 16,8-15-5-16,-8 13-13 0,0 2-7 0,0 0-3 15,0 0 3-15,0 0 3 0,0 0 5 16,0 0-8-16,0 0-4 0,0 0-5 15,0 5-7-15</inkml:trace>
  <inkml:trace contextRef="#ctx0" brushRef="#br0" timeOffset="532665.2333">11129 7495 218 0,'0'0'64'0,"0"0"-8"16,0 0-11-16,0 0-13 0,0 0-15 0,0 0-11 15,0 0-5-15,0 0-2 0,0 0 0 16,0 0 0-16,18-24-1 0,7 16 0 16,2 4-6-16,2-1-1 0,0 4-1 15,4-1 4-15,-1 1 6 0,0 1 3 16,4-3 1-16,-1-1-4 0,0 1-4 0,-2 1 0 16,0-3 2-16,2 2 3 15,2-2 2-15,1 1 2 0,0-2-4 16,-2-1 0-16,-1 0 0 0,-2 1-1 15,-4 0 0-15,-2 0 2 0,-2 0-2 0,-8 1 0 16,1 1 1-16,-7 2-2 0,-5 1-1 16,4-1-3-16,-7 2-6 0,3-2-11 15,1 2-18-15,-7 0-4 0,0 0 3 16,0 0 3-16,-4 7 0 0,-9 3-6 16,-6 5-17-16</inkml:trace>
  <inkml:trace contextRef="#ctx0" brushRef="#br0" timeOffset="532960.999">11202 7602 291 0,'0'0'59'15,"0"0"-12"-15,0 0-11 0,0 0-7 0,0 0-8 16,0 0-2-16,0 0-8 0,0 0-7 15,0 0-3-15,0 0 1 0,9 0 2 16,17 0 1-16,9-2-2 0,4-1-2 16,1-2-1-16,2-1-1 0,-4 2-1 15,-2-1 3-15,3-1 3 0,-3 0-1 16,3-2 0-16,0 1-3 0,2-1-1 16,-2 1 0-16,-2 1 0 0,-3-1-2 15,-4 3-3-15,-8 0-7 0,-5 2-19 16,-4 0-35-16,-7 2-34 0,0 0-19 0,-6 0-69 15</inkml:trace>
  <inkml:trace contextRef="#ctx0" brushRef="#br0" timeOffset="533161.549">11124 7600 255 0,'0'0'45'16,"0"0"-8"-16,0 0-7 0,83-59-5 16,-46 40-5-16,5 1-8 0,3 0-4 15,0 3-6-15,1 1-7 0,2 4-12 16,1-1-16-16,4 5-49 0,-2 0-152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5:26:23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7061 4161 378 0,'0'0'58'16,"0"0"-17"-16,0 0-13 0,0 0-10 15,0 0-6-15,0 0-3 0,0 0-3 16,0 0-3-16,0 0-1 0,-12-20 0 16,15 14-2-16,10-4 2 0,3 6-2 0,4-4 2 15,2 2-2-15,3 2 1 16,2-4-1-16,5 2 0 0,3-2 0 16,4 1 0-16,1 1 1 0,-1 0-2 15,0 0-3-15,-1-1-1 0,2 3-2 0,-1 0 0 16,-1 1 3-16,2-1-3 0,-2 1-3 15,-5 1-4-15,-4 0-9 0,-6 2-17 16,-5 0-31-16,-7 0-31 0,-7 0-31 16</inkml:trace>
  <inkml:trace contextRef="#ctx0" brushRef="#br0" timeOffset="343.6918">7343 4141 450 0,'0'0'69'0,"0"0"-19"16,0 0-18-16,0 0-10 0,0 0-7 0,0 0-6 16,0 0-4-16,0 0-2 0,0 0-3 15,0 0-1-15,-6-11 1 0,6 11 2 16,0 13 3-16,0 8 2 15,3 8-1-15,4 3-1 0,-3 4-1 0,2 2 0 16,-1-1-1-16,-1 1 0 0,2 0-3 16,-1-3 0-16,0-4 2 0,-1-3 2 15,-1-3-3-15,1-8 3 0,1-2-5 16,-4-6 1-16,1-5 0 0,-1 2-1 16,-1-6 0-16,0 0 0 0,0 0 0 0,2 2-2 15,-2-1 0-15,1 1-12 0,-1-2-21 16,3 0-60-16,-3 1-97 0,1-1-106 15</inkml:trace>
  <inkml:trace contextRef="#ctx0" brushRef="#br0" timeOffset="7524.3699">7759 4511 421 0,'0'0'63'16,"0"0"-19"-16,0 0-20 0,0 0-2 0,0 0 1 15,0 0-5-15,0 0-9 0,0 0-6 16,0 0-10-16,0 0 2 0,-27-61 2 16,25 64 1-16,2 14 7 0,0 6-6 15,0 5 2-15,0 1-2 0,2-1 0 16,2 1 1-16,2-1 1 0,1 1-1 0,-1-3 0 16,0-2 0-16,-2-2 0 0,2-6-1 15,-3-7 0-15,1 0 1 0,-3-5 0 16,1 1 2-16,1-2 1 15,-3-3 3-15,0 0 3 0,0 0-2 0,0 0-2 16,0 0-2-16,0 0 0 0,0-11-2 16,-2 0 1-16,-5-6-1 0,3 1-1 15,-2-1 1-15,3-4 1 0,-1-1-1 16,1 3 1-16,0-1 1 0,0-1-1 16,0-1 0-16,-1 7-5 0,4-5 3 0,0 1-4 15,0 4 2-15,0-7 4 0,0 10-2 16,0 1-2-16,0-1 0 15,0 8-2-15,4-5 0 0,-1 6 0 16,0-1-1-16,6 1 4 0,4 3-1 0,7 0 0 16,6 8 1-16,-3 4-3 0,-1 3 3 15,4 5 5-15,-6 2-4 0,3 2 3 16,-4 0-3-16,-2 2-1 0,-5 0 2 16,1 1 2-16,-6-1 0 0,-1-8 2 15,-6 3 0-15,0-1-1 0,0-2 4 0,-10 6-2 16,-6-4 0-16,1-3 0 0,-8-1-2 15,-3-4-2-15,-4 1-1 0,0-4-2 16,-2-2 1-16,0-2-2 0,3-1-1 16,6-4-4-16,4 0-20 0,3 0-56 15,6-2-109-15,1-3-111 0</inkml:trace>
  <inkml:trace contextRef="#ctx0" brushRef="#br0" timeOffset="8090.6372">8365 4499 440 0,'0'0'47'0,"0"0"-6"0,0 0-14 16,0 0-13-16,0 0-2 0,0 0 2 15,0-80 1-15,0 80-3 0,0-1-3 0,0 1-7 16,0-1-6-16,0 1-2 0,-3 0 2 15,-1 0 3-15,0 15 3 0,-7 11 5 16,-3 12-6-16,-3 6 7 0,-5 4-6 16,-1 9-3-16,1 5 3 0,-4 6-5 15,3 5 1-15,3-1-8 0,2-5 6 0,1-4-1 16,4-9 3-16,-1-6 7 0,2-11-4 16,5-6 0-16,1-12-8 15,3-6-7-15,0-9-5 0,3-4-21 16,0 0-45-16,4-4-58 0,8-12-99 0</inkml:trace>
  <inkml:trace contextRef="#ctx0" brushRef="#br0" timeOffset="8842.7524">8500 4713 612 0,'0'0'38'0,"0"0"-15"0,0 0-14 16,0 0-7-16,0 0-4 0,0 0-1 15,0 0 2-15,0 0 0 0,0 0 0 16,-38 74-1-16,32-48 0 0,5 2-1 16,-3 1 2-16,4-2 1 0,0 1 1 0,0-1-1 15,0-9 0-15,0-2 0 0,0-4-1 16,0 0 1-16,0-1 0 0,0-7-2 15,1 3 2-15,-1-7-1 0,0 0 1 16,0 0 2-16,0 0 1 0,3 3 1 16,-3-2 2-16,0-1-1 0,0 0-1 0,0 0 0 15,0-11-4-15,-3-7 1 0,0-4 0 16,0-3-1-16,0 0 0 16,0-1 1-16,-1 1 0 0,1 1 0 15,0 1 0-15,2 7-1 0,-2-3 1 0,1 1 0 16,-2 6-1-16,3-8 1 0,-1 8-2 15,1-1 0-15,1-1 0 0,0 0-1 16,0-5 0-16,0 3 1 0,6-1-2 16,2 1 1-16,4 5 0 0,2 2-1 15,-2 3 1-15,1 1-1 0,6 3 0 0,-1 2 1 16,4 0 0-16,-2 1 0 0,-1 8 1 16,-3 5-1-16,-4 1 1 15,-2 5-1-15,-6 1 3 0,-1 3-1 16,-3-1 1-16,0 1 0 0,-7-1 1 0,-3-2-2 15,-2-1 3-15,2-3-1 0,0-6 0 16,4-4 2-16,5-3-1 0,1-4 0 16,-2 0 0-16,2 0 1 0,-1 0-2 15,-1 0 1-15,1 0-1 0,1 0-2 16,-2 0-3-16,2 0-1 0,0 0-3 0,3-9 1 16,6 0 0-16,8 0 2 0,1 2 0 15,-4 2-1-15,5 3 2 0,-3 2-1 16,1 0 2-16,2 2-1 15,-6 3 2-15,-3 2 0 0,0 4 0 0,-5-4 2 16,3 7 0-16,-5-5-1 0,-3 5 2 16,0 6-1-16,-3 1 2 0,-8 3-1 15,-2-1 0-15,-6-5 0 0,1-1-1 16,-2-2 1-16,-3-3-1 0,0-1 0 16,-2-2-1-16,-1-4-1 0,0 0 0 0,2-1-2 15,8-4 0-15,-3 0-11 0,9 3-22 16,-3-3-62-16,1 0-111 0,5 0-80 15</inkml:trace>
  <inkml:trace contextRef="#ctx0" brushRef="#br0" timeOffset="9025.6134">8920 4870 645 0,'0'0'27'0,"0"0"-15"0,0 0-7 16,0 0-9-16,0 0-12 0,0 0-62 15,0 0-133-15,0 0-97 0</inkml:trace>
  <inkml:trace contextRef="#ctx0" brushRef="#br0" timeOffset="9983.0743">7249 3626 321 0,'0'0'61'0,"0"0"-11"0,0 0-10 16,0 0-3-16,0 0-7 0,0 0-4 15,0 0-2-15,0 0-6 0,0 0-7 16,-30-38-4-16,30 38-1 0,0 0-2 16,0-1-3-16,0 1-2 0,0 0-5 15,0-2-1-15,0 2 2 0,0-3 2 0,14-2 4 16,5-3 2-16,10 1-1 0,1 0 0 16,2-2-1-16,7 2-1 15,0-2 0-15,3 2-1 0,1 0 0 16,5-2-1-16,-2 3-8 0,1 0 0 0,-3 2-3 15,-3 0 4-15,-5-1 10 0,0 0 0 16,-7 1 3-16,-7 0-1 0,-12 2-2 16,-2 2 0-16,-8 0 2 0,0 0 2 15,0 0 2-15,0 0 2 0,0 0-2 16,0 0-1-16,-1-1-2 0,-12-1-1 0,0 0 0 16,-4 1 1-16,5-3 2 0,1 2-1 15,-1 0-2-15,3-1 0 0,-1-1-3 16,6 3 1-16,-2 0-1 15,6 1 1-15,0-1-1 0,0 1 0 0,-1 0-1 16,-1-2 0-16,1 2 0 0,-1 0-1 16,1-2 0-16,-1 2 2 0,2 0-1 15,-1 0 1-15,1-1 1 0,-2 1-1 16,2 0 0-16,-1 0 0 0,1-1-1 16,0 1-1-16,0 0 0 0,0 0-2 0,0 0-1 15,0 0-3-15,0 0 3 0,0 0 2 16,1 0 3-16,10 0 2 0,6 6-1 15,5 2 2-15,-1 0-3 0,1 0 0 16,-3-2 0-16,1-1 0 0,0 4 2 16,-7-5 0-16,0 0-2 0,-7 0 0 0,0-3 0 15,-2 2 0-15,-2 0 1 16,-1 0 1-16,1 0 1 0,-2 6 1 16,0 0 0-16,-8 5 0 0,-5 3-2 15,-4-2-1-15,0-3 0 0,-2 1 0 0,-4 2-2 16,-2 0-1-16,-1 0-4 0,3 2-10 15,-3-2-35-15,6 1-75 0,5-2-161 16</inkml:trace>
  <inkml:trace contextRef="#ctx0" brushRef="#br0" timeOffset="11111.328">9525 4479 460 0,'0'0'50'15,"0"0"-14"-15,0 0-11 0,0 0-6 16,0 0-7-16,0 0 0 16,0 0-4-16,0 0-2 0,0 0 0 15,0 0-1-15,-15-6-3 0,14 6 0 0,1 0-1 16,0 0-1-16,0 0-1 0,0 0-2 15,0-3 3-15,9 0 2 0,8-1 1 16,5-4-3-16,2 2-1 0,2 0-2 16,0 1 2-16,2 2 5 0,2-1 0 15,8-1 0-15,1 0-3 0,4 2-1 0,-1 1-2 16,-1 0 0-16,-5 2-1 0,1 0-3 16,-6 0 1-16,-11 0-3 15,0 0-1-15,-8 0-6 0,-5 0-9 16,-1 0-11-16,-6 0-5 0,0 0-2 0,0 0-12 15,0 0-32-15,0 0-35 0,-10 0-74 16</inkml:trace>
  <inkml:trace contextRef="#ctx0" brushRef="#br0" timeOffset="11479.839">9761 4279 431 0,'0'0'79'0,"0"0"-21"15,0 0-16-15,0 0-17 0,0 0-7 16,0 0-6-16,0 0-4 0,0 0-1 16,0 0-5-16,-5-18-2 0,5 18-2 0,0 0-1 15,0 0 1-15,0 13 3 0,0 9 1 16,2 9 1-16,-1 6 0 0,2 2-1 15,-3 2 2-15,0 3 3 0,3 0-4 16,-3 0 3-16,0-3-6 0,0-3-1 16,0-4 0-16,4-6 0 0,-1-2 1 15,-1-8-1-15,-1-7 1 0,1-4-1 16,-2-7 1-16,0 3 0 0,2 2 0 16,0 0 0-16,-1 0 1 0,-1-5-1 15,0 0 1-15,0 0 0 0,2 0-2 0,-2 1-2 16,0-1-4-16,1 0-20 0,-1 0-39 15,0 0-105-15,7 0-134 0</inkml:trace>
  <inkml:trace contextRef="#ctx0" brushRef="#br0" timeOffset="18872.4764">10612 4116 396 0,'0'0'69'0,"0"0"-18"0,0 0-15 15,0 0-12-15,0 0-9 0,0 0-7 0,0 0-4 16,0 0-3-16,0 0-2 0,0 0 1 16,45-54 0-16,-16 48 0 15,7-1 1-15,2 1-2 0,4 2 2 16,-2-1-2-16,2-2 2 0,0 2-1 0,-1-1-1 15,-2 2-1-15,-2 1-1 0,-1 0-4 16,-5 1-7-16,-11 0-11 0,-1 2-25 16,-9 0-22-16,-7 0-13 0,4 0-2 15,-7 0 5-15,-8 9 12 0,-7-1 17 16,-7 3 14-16,-4-3 25 0,-4-4 18 0,4-1 12 16,-3-3 8-16,1 0 8 0,10 0 15 15,-2 0 22-15,8 0 7 0,-1 0 9 16,0-2-7-16,7 1-17 15,2 1-8-15,4 0-15 0,-2 0-7 0,2 0-11 16,-1 0-8-16,-1 0-4 0,1 0-5 16,-1 0-2-16,1 0-3 0,-1 0-1 15,0 0 1-15,2 12 3 0,0 11 5 16,0 11 1-16,0 3 0 0,5 6-5 16,0 0-1-16,-2-2-2 0,1 2 1 0,0-2-1 15,2-1 2-15,0-5-2 0,-2-2 0 16,-1-6 3-16,1-5-7 0,1-6 0 15,-2-5-16-15,-2-6-25 0,1 0-46 16,2-5-90-16,7-5-105 0</inkml:trace>
  <inkml:trace contextRef="#ctx0" brushRef="#br0" timeOffset="19281.0563">11399 4502 312 0,'0'0'72'0,"0"0"-7"0,0 0-9 16,0 0-9-16,0 0-5 15,0 0-11-15,0 0-2 0,0 0-11 16,0 0-6-16,0 9-6 0,0-9-3 0,0-1-2 15,0-4 0-15,-1-4 0 0,-4-1 0 16,-1 3 0-16,0-1 0 0,-2 4-1 16,1-2 0-16,2 4-1 0,-5 1-1 15,-3 1 0-15,-3 0 1 0,-5 3-1 16,-1 6 0-16,3 2 0 0,2 4 1 0,1 2 2 16,0 2-4-16,4 2 4 0,1 1-5 15,7-1 0-15,-1 2 2 16,4-2 1-16,1 0 0 0,0 0 0 0,0 1-1 15,7-4 0-15,4-1 0 0,1-2 1 16,7-3-1-16,-2-3-6 0,-1-3-8 16,2-1-12-16,3-4-13 0,1-1-26 15,8 0-45-15,-2-6-44 0</inkml:trace>
  <inkml:trace contextRef="#ctx0" brushRef="#br0" timeOffset="19663.8462">11745 4450 482 0,'0'0'62'0,"0"0"-17"0,0 0-11 0,0 0-5 16,0 0-8-16,0 0-8 16,0 0-5-16,0 0-8 0,0 0-4 0,0 0 0 15,-16-51 2-15,7 70 1 16,-4 10 3-16,-3 9 3 0,-3 8-5 0,-4 5 3 15,-1 4-3-15,-1 5-3 0,0 2 3 16,1 3-3-16,-1 4 0 0,5 0-3 16,-2-4 2-16,4-6-4 0,0-9-15 15,5-10-10-15,6-13-24 0,1-13-51 16,6-7-30-16,0-7-74 0</inkml:trace>
  <inkml:trace contextRef="#ctx0" brushRef="#br0" timeOffset="20272.5207">11906 4793 350 0,'0'0'46'15,"0"0"-13"-15,0 0-9 0,0 0-4 0,0 0-4 16,0 0 0-16,0 0-2 0,0 0-2 15,0 0 0-15,0 0-1 0,-14-30 0 16,14 28 1-16,-1 1 0 0,1 0 0 16,-2 1 3-16,2-2 1 0,-1 2-1 15,1-1-1-15,-2 1 0 0,2-2-4 0,0 2-2 16,0-2-3-16,-1 2-1 0,1 0-1 16,0 0 3-16,0-3-4 15,0 3-1-15,-2 0 0 0,2 0-2 16,0 0 0-16,0 0 2 0,-1 0-3 0,1 0-1 15,0 0 0-15,-2 0-1 0,1 7 4 16,-2 7-2-16,2 5 2 0,-3 2 1 16,1 8-1-16,1-2 0 0,1 0 0 15,1 1-1-15,0-2 2 0,0-3-2 16,0-1 1-16,0-7-2 0,1 1 2 0,4-2 0 16,-1-4 0-16,3 3-1 0,0-3 1 15,-1-3-1-15,5 1 1 0,-3-4 2 16,2-1-2-16,6 0 0 15,-5-1-1-15,8 0-1 0,-3-2 0 0,1 0 2 16,1 0-5-16,-1-4-5 0,-1 1-10 16,1-2-20-16,5 0-34 0,-3 0-66 15,1 2-108-15</inkml:trace>
  <inkml:trace contextRef="#ctx0" brushRef="#br0" timeOffset="20525.4896">11935 4930 620 0,'0'0'40'0,"0"0"-15"0,0 0-14 16,0 0-8-16,0 0-3 0,0 0-1 15,0 0-2-15,0 0 1 0,0 0-3 16,53-67-4-16,-41 61-3 0,3 2-4 16,4-1-6-16,-2 0-10 0,9-2-43 15,-1 0-65-15,-2-4-98 0</inkml:trace>
  <inkml:trace contextRef="#ctx0" brushRef="#br0" timeOffset="20756.1565">11944 4749 619 0,'0'0'51'0,"0"0"-17"0,0 0-12 0,0 0-8 16,0 0-5-16,0 0-4 0,0 0-4 15,0 0-1-15,0 0-1 0,-9-35-2 16,15 28 0-16,6-5 0 15,4 1-1-15,7-4 0 0,9 0-4 0,2 1-8 16,1 4-14-16,-5-1-36 0,-1 5-71 16,-11 1-166-16</inkml:trace>
  <inkml:trace contextRef="#ctx0" brushRef="#br0" timeOffset="21703.1751">10695 3578 447 0,'0'0'58'0,"0"0"-20"16,0 0-13-16,0 0-11 0,0 0-5 15,0 0-6-15,0 0-2 0,0 0-5 16,0 0 0-16,0 0 0 0,-9-17 2 15,28 12 6-15,6-1-1 0,5 0-1 16,10-1-1-16,1 0 2 0,4 0-3 16,2 0 0-16,2-2 0 0,-1 2 0 15,3 0 1-15,-2-1-1 0,3-2 1 16,0 2 1-16,-7-2-3 0,1 3 1 16,-10 0-2-16,-10 3 1 0,-14 2-4 0,-3 2 1 15,-9 0-2-15,0 0 0 0,0 0-2 16,1 0 1-16,2 0 2 0,-3 0 2 15,0 0 1-15,-3 0 2 0,-10 0-1 16,-8 0-1-16,-7 1 0 0,3-1 1 16,2 0-2-16,2 0-3 0,0 0 1 15,2-6-1-15,1-1 2 0,5 1 3 0,0 0 0 16,4 2 1-16,2-2 1 16,-1-1 0-16,0 2 3 0,2-2 0 15,3 3 1-15,-3-3 2 0,3 3 1 0,-1 2 1 16,1-2-1-16,3 4 3 0,0-1-2 15,0 1 2-15,-1-1-4 0,1 1 0 16,-2-2-1-16,2 2-1 0,-2-2-1 16,2 2-2-16,-2-1 0 0,2 1-2 15,0-1-3-15,0 1-2 0,0 0 2 0,0 0 3 16,2 0 1-16,10 0 4 16,5 1 0-16,7 4-1 0,-1 1-2 15,3 0 0-15,-3-1 0 0,2 2-1 16,-2-1 1-16,0-1-1 0,-4 2-1 0,-3-3 0 15,-3 1 0-15,-3 0 0 0,-6-4-2 16,5 4 2-16,-6-3-2 0,0 0 1 16,1 1 2-16,-4-3 0 0,0 7 4 15,0 7 2-15,-7 6 0 0,-5 9-1 16,-6-1-3-16,-7 5-3 0,-1-1 0 0,-5-1-3 16,1 0-5-16,1-2-8 0,6-2-11 15,0-3-47-15,10-1-109 0,-1-3-102 16</inkml:trace>
  <inkml:trace contextRef="#ctx0" brushRef="#br0" timeOffset="22861.1149">12701 4400 406 0,'0'0'54'15,"0"0"-13"-15,0 0-13 0,0 0-11 0,0 0-5 16,0 0-5-16,0 0-2 0,0 0-2 16,0 0-2-16,0 0 0 0,27 2 1 15,2-8-1-15,0 1 2 0,3-1-1 16,1 0 0-16,3 0-2 0,0-3-4 16,-1 4-1-16,-2-1-1 0,5-1 1 0,-2 2 3 15,0-1 0-15,1 1-13 0,-3 1-2 16,-2 4-10-16,-8 0-34 0,-3 1-29 15,-7 6-40-15,-7 3-65 16</inkml:trace>
  <inkml:trace contextRef="#ctx0" brushRef="#br0" timeOffset="23232.2201">12955 4224 403 0,'0'0'81'0,"0"0"-23"0,0 0-18 16,0 0-8-16,0 0-7 0,0 0-7 15,0 0-4-15,0 0-5 0,0 0-3 0,0-24-2 16,0 22-3-16,0 2-1 16,0 0-2-16,0 0-2 0,0 0 1 15,0 0 2-15,1 14 4 0,2 6 4 16,2 7-1-16,-1 1 0 0,-1 4-3 0,0 1 0 15,1 0-1-15,0 0 0 0,-1-1-2 16,0-1 2-16,0-6 1 0,0-2-6 16,0-6 5-16,1-2-5 0,-1-6 2 15,2 1 0-15,-1 0 1 0,-3-5 1 16,2-1-1-16,-3-1-1 0,3 2 1 0,-2-2-1 16,2 1-1-16,-3-4 1 0,0 0-3 15,0 0-3-15,0 2-5 0,2-2-10 16,-2 1-17-16,0-1-24 15,0 2-51-15,0-1-40 0,0-1-116 0</inkml:trace>
  <inkml:trace contextRef="#ctx0" brushRef="#br0" timeOffset="23441.0277">13452 4637 660 0,'0'0'23'0,"0"0"-11"16,0 0-9-16,0 0-7 16,0 0-7-16,0 0-29 0,0 0-75 15,0 0-188-15</inkml:trace>
  <inkml:trace contextRef="#ctx0" brushRef="#br0" timeOffset="30951.5528">13804 4161 238 0,'0'0'75'0,"0"0"-14"15,0 0-10-15,0 0-7 0,0 0-4 0,17-77-5 16,-13 67-2-16,-2 5-4 0,-1-5-6 16,1 5-3-16,-2-1-8 15,1 1-3-15,-1 5-5 0,0-1-1 16,0 1-3-16,0-1-4 0,2 1 1 0,-2 0-1 15,0 0 2-15,0 12 2 0,-6 10 0 16,-1 10 0-16,-3 4-4 0,2 6 2 16,0 3-1-16,-1 0 1 0,-1 1 1 15,3-3 2-15,1-4-2 0,0-4 1 16,-1-10 1-16,7-6-3 0,-1-7 3 0,-1-6-2 16,2 0 2-16,0-6 1 0,-1 0 2 15,1 0 1-15,0 2-1 0,0 0 5 16,0-2-3-16,0 0 5 0,0 0-4 15,0 0-1-15,1-10-3 0,2-6-3 16,5-7 0-16,0-4-1 0,-1-4 3 16,2-3-2-16,1 0 2 0,-3-6-3 15,3 1 2-15,0-3-1 0,-1 2 0 16,0 3 0-16,-1 4 1 0,1 4-1 16,-2 3 1-16,-2 11-1 0,-1 3 1 0,-1 3-1 15,-2 5-1-15,2-1-2 0,-2 3-2 16,-1 2 0-16,3 0 1 0,3 2 2 15,4 12 1-15,5 6 1 0,-2 4 0 16,0 6-1-16,-2 3 1 0,-2 4-2 16,0 3 1-16,1 0 0 0,-3 0 0 15,2 1 2-15,-1-3-3 0,1-3 1 16,-2-2-2-16,2-6 0 0,0-1 0 16,-4-8-11-16,3-1-12 0,-4-6-30 15,-1-7-44-15,0 2-39 0,-3-6-74 0</inkml:trace>
  <inkml:trace contextRef="#ctx0" brushRef="#br0" timeOffset="31175.9546">13651 4434 380 0,'0'0'72'0,"0"0"-19"16,0 0-17-16,0 0-14 0,0 0-9 16,103-15-7-16,-68 5-3 0,3 0-2 15,1-3-2-15,3 1-5 0,-3 0-6 16,2-1-25-16,-2 0-64 0,-5 0-91 0</inkml:trace>
  <inkml:trace contextRef="#ctx0" brushRef="#br0" timeOffset="31937.5452">13629 3741 412 0,'0'0'66'0,"0"0"-21"16,0 0-11-16,0 0-11 0,0 0-5 15,0 0-4-15,0 0-6 0,0 0-4 0,0 0-3 16,0 0-4-16,-19-27 0 0,19 27 0 15,0 0 3-15,12 0 1 0,5 0 0 16,7 0 0-16,0 0 0 0,5 2 1 16,1-2 0-16,2 0-1 0,4 0 1 15,-3 0-2-15,6 0 0 0,-3-5 0 16,-1 2-2-16,-3-2 1 0,0 1 0 0,-3-2 1 16,-3 1-1-16,-2-1 1 15,-8 2-1-15,0-3 1 0,-6 4 1 16,-5 2 0-16,0 0 1 0,-5 1-2 0,0-2-3 15,0 2-3-15,0-1-2 0,0-6-3 16,0-3 3-16,-8-2 0 0,0-1 4 16,-2 4 2-16,-3 2 2 0,5 2 1 15,-6-1 0-15,6 1 1 0,4 4-1 16,-4-3 1-16,5 2-1 0,-1-2 1 0,1 3-2 16,3 1 2-16,-1-1-2 0,1 1 1 15,-3 0 0-15,2-2-2 0,-1 2 1 16,1 0 0-16,-1-1 1 15,1 1 0-15,-1 0 1 0,2 0 0 0,-1 0 1 16,1 0 0-16,-2 0-1 0,2-2-1 16,-1 2 0-16,1 0-2 0,0 0 4 15,0 0-1-15,0 0 0 0,4 5 3 16,8 4-3-16,2 2 0 0,3 2 1 16,1-4-1-16,1 1-3 0,0-1 1 0,-1-2-3 15,1-1 1-15,-7 0 3 0,1-1-1 16,0 1 1-16,-5-2 0 0,0 1-1 15,-4-2 1-15,-1 0 1 0,-2 0 1 16,1 0 5-16,-2 8-2 0,-2 0 0 16,-11 4-3-16,-4 6-1 0,-6-3-2 15,-3 2 0-15,-3 1-3 0,-3 1-4 16,0-1-7-16,5 3-19 0,1-3-53 16,10-4-114-16,4-7-87 0</inkml:trace>
  <inkml:trace contextRef="#ctx0" brushRef="#br0" timeOffset="50304.774">14913 4525 182 0,'0'0'39'0,"0"0"-5"16,0 0-2-16,0 0-5 15,0 0-6-15,0 0-6 0,0 0-8 0,0 0-1 16,0 0-3-16,3-25 1 0,-3 24-3 16,0 0 0-16,3-3 1 0,4-2 0 15,3 0 0-15,2 0 0 0,2 1-1 16,2 1 0-16,3 1-1 0,-1 0 0 16,0 1 0-16,2 1 0 0,-1-1 0 0,7 1 0 15,-1-1 0-15,-2 1 0 0,0-2 0 16,-1 1 1-16,-5 2-1 0,-1-1 0 15,-3 1 1-15,-7 0-1 0,-2 0 2 16,-4 0-2-16,0-2 2 0,0 2 2 16,3 0 4-16,-2 0 6 0,1 0 4 15,-1 0 2-15,1 0-1 0,-1 0-2 16,1 0-8-16,-2 0-2 0,0 0-6 16,0 0-1-16,-12 0-1 0,-3 0 0 15,-6 0 1-15,-2 2-1 0,1-1 1 0,2 2 0 16,-2 0 0-16,-1 2 0 0,3 0 1 15,-5-2 0-15,2 1-1 0,0-1 1 16,-2 0 0-16,2-1 2 0,7 1-1 16,6-3 2-16,0 1-1 0,3-1 3 15,1 0 0-15,0 0 2 0,0 0-1 16,2 0 0-16,-2 0 0 0,1 0-1 0,5 0 0 16,-2 0-2-16,2 0-1 15,-1 0-2-15,-1 0-3 0,2 0 0 16,0 0 1-16,0 0 1 0,2-1 2 0,12-1 0 15,8 1-2-15,5-3 0 0,2 3 1 16,0-1-1-16,0 1 1 0,1-1-1 16,-2 1-3-16,-1 0 2 0,-2-1 0 15,-2 1 1-15,-6 1 2 0,2 0-1 16,-7 0-1-16,-6 0 1 0,1 0 1 0,-7 0 2 16,0 0 2-16,0 0 0 0,1 0 3 15,2 0 0-15,-2 0 0 0,1 0 1 16,-1 0-3-16,1-2-1 15,-2 2-4-15,0 0-2 0,0 0-2 0,-2-2 1 16,-6 2 0-16,-4 0 0 0,0 0-1 16,6 0-1-16,-6 0-3 0,6 0-4 15,-4 0-6-15,0 0-13 0,5 0-31 16,-2 7-42-16,4-3-36 0,0 0-74 16</inkml:trace>
  <inkml:trace contextRef="#ctx0" brushRef="#br0" timeOffset="51007.3861">15956 4289 227 0,'0'0'58'15,"0"0"-8"-15,0 0 3 0,0 0-2 16,0 0-6-16,0 0-9 0,0 0-8 16,0 0-7-16,0 0-8 0,0 0-1 15,-22-65-7-15,22 54-3 0,0 7-1 16,0-7-1-16,8-2-1 0,0 1 1 0,1 1-3 16,2 2 1-16,-4 2 0 0,3 3 0 15,8-2 2-15,-2 4-2 16,1-2-2-16,-1 3-1 0,3 1 1 15,-5 0 0-15,6 6 0 0,-2 2-2 0,-5 4 1 16,-3 2 1-16,3 6 3 0,-6 2-1 16,0 3 1-16,-4 3-1 0,-3 3 4 15,0 1 0-15,-10 2 0 0,-3 1 0 16,-7-2 0-16,-2 1 3 0,-2-6-3 16,-3-1 4-16,1-4-5 0,-1-1 0 0,-2-5-1 15,3-4 2-15,0-1 1 0,9-6-1 16,4-1 1-16,8-4 2 0,5-1-2 15,-1 0 1-15,-3 0-1 0,-2 0-1 16,-3-4-2-16,3-9-1 0,6 0-1 16,3-7-4-16,10 2 2 0,5 0-3 15,2 1 4-15,3 3 2 0,-1 2 1 0,1 3 1 16,-6 3-2-16,-2 1 0 16,-3 5 0-16,0 0-2 0,7 0 1 15,-3 3 1-15,6 5-2 0,-5 1 1 0,0 2 0 16,-1 0 2-16,2 2-6 0,-1 1 2 15,-1-1-7-15,1 0-10 0,1-1-22 16,-4-3-42-16,1 0-38 0,-3-4-72 16</inkml:trace>
  <inkml:trace contextRef="#ctx0" brushRef="#br0" timeOffset="51475.7952">16405 4174 413 0,'0'0'68'0,"0"0"-20"0,0 0-16 15,0 0-18-15,0 0-9 0,0 0-7 16,0 0-7-16,0 0 3 15,0 0-3-15,-7-12 1 0,13 12 6 0,8 0-3 16,8 0 3-16,5 4 2 0,-1 1-5 16,1-2 1-16,0-2 1 0,1-1-2 15,-1 0 5-15,-3 0-3 0,-6-1 1 16,-2-4 1-16,-6 4 3 0,-6-1 8 16,3-2 4-16,-4 1 1 0,0 0-1 0,0 0 0 15,-3 3 2-15,0-5 3 0,0 0-2 16,-1-3-5-16,-4 0-5 0,2 4-6 15,-4-3 1-15,3 5-2 0,1 0 1 16,0 1-1-16,3 1-3 0,-1-2-1 16,-4 2 0-16,-2 10 2 0,-4 8 0 0,-3 13 2 15,2 4-1-15,0 6 2 16,0 2-2-16,-2 5 0 0,7-1-3 16,-2 0 2-16,1 0 2 0,3 0-2 15,1-3 4-15,1-3-8 0,1-4-3 0,2-5-5 16,-1-10-28-16,1 1-30 0,0-6-68 15,0-4-138-15</inkml:trace>
  <inkml:trace contextRef="#ctx0" brushRef="#br0" timeOffset="51991.4837">16376 4505 297 0,'0'0'22'16,"0"0"-7"-16,0 0-8 0,0 0-2 15,106-31-2-15,-70 25-1 0,7 1-4 16,-1-3-4-16,3 0-6 0,-1 0-9 0,-2-2-8 16,-2-2-14-16,-1 0-7 0,0-1 5 15,-3 0 6-15,-2-2 19 0,-4 3 12 16,-5-1 12-16,-10 6 15 15,-6 1 21-15,-5 4 21 0,-4 2 8 0,0-1-1 16,0 1-14-16,0-6-13 0,0 0-11 16,0-3-9-16,-7-4-1 0,0 8-5 15,-2-2 3-15,7 5-3 0,-4 2-7 16,-5 0-3-16,-4 5-2 0,-4 7-1 16,0 7-1-16,0 4 1 0,3 0-3 0,1 5 1 15,1 1-1-15,6 0 1 0,-1-1 3 16,3 1-4-16,5-1-2 0,1-4-4 15,1-3 1-15,9-2 1 0,3-4 2 16,6-5 2-16,3-2 0 0,5-6-1 16,5-2-1-16,4-7-8 0,2-6 1 15,-2-6 2-15,-3-3-1 0,-4-3 10 16,-4 1 2-16,-6 0 6 0,-7-1 5 16,-3 1 1-16,-6-2-2 0,-3 0 1 15,0 1 1-15,-7 0-2 0,-4 1 4 0,-4 5-5 16,-4 2-3-16,-3 4-5 0,-4 8-5 15,-4 3-5-15,-5 2-11 0,-5 11-54 16,-1 3-215-16</inkml:trace>
  <inkml:trace contextRef="#ctx0" brushRef="#br0" timeOffset="53124.818">17687 4417 337 0,'0'0'66'0,"0"0"-3"16,0 0-11-16,0 0-9 0,0 0-10 15,0 0-9-15,0 0-3 0,0 0-6 0,0 0-3 16,0 0-4-16,0-61-6 0,0 61-3 15,0-1-2-15,0 1-5 0,0-2 0 16,0 2 2-16,0 0 3 0,0 0 2 16,3 14 2-16,3 4 0 0,2 8 1 15,-1-2-1-15,-1 0 2 0,0 1 3 0,1 1-6 16,-3-2 3-16,-1 0-5 0,0-1 1 16,-2-6 1-16,-1 1-2 15,0 1 2-15,0 1-1 0,-7 5 4 16,-4-6-3-16,-2-1 0 0,-6-3-3 0,4-4-2 15,2-2-8-15,-1-5-9 0,4-3-24 16,-3-1-52-16,-5-5-52 0,4-5-63 16</inkml:trace>
  <inkml:trace contextRef="#ctx0" brushRef="#br0" timeOffset="53316.6945">17556 4081 433 0,'0'0'33'0,"0"0"-22"16,0 0-7-16,0 0-4 0,0 0-6 16,0 0-18-16,0 0-35 0,0 0-56 0,0 0-59 15</inkml:trace>
  <inkml:trace contextRef="#ctx0" brushRef="#br0" timeOffset="53951.8739">17666 3611 449 0,'0'0'46'0,"0"0"-18"16,0 0-13-16,0 0-9 0,0 0-4 15,0 0-2-15,0 0 0 0,0 0 0 0,0 0 0 16,0 0-1-16,-81 102 0 16,70-77-2-16,-1 0 2 0,3-3 1 15,2-5 1-15,1-2 3 0,1-4-3 16,3-7 4-16,1 1-5 0,1-5-1 0,-2 0 4 15,2 0 2-15,0 2 4 0,-1-1 9 16,1 1-2-16,0-2-1 0,-3 0 4 16,3 1-8-16,0-1 3 0,0 0 4 15,0 2-7-15,0-2-4 0,0 0-4 16,0-3-7-16,0-12 2 0,0-5 2 0,4-7 0 16,4 0 0-16,0 0 0 0,2-1 0 15,1-2-2-15,0 1 4 0,1 2-2 16,-2 3 1-16,0 2 0 15,-3 6 0-15,-4 7-1 0,0 5 1 0,-3 4 0 16,0-2-1-16,0 2 0 0,1-1-2 16,-1-1 0-16,2 0-3 0,-2 2 0 15,1-2-1-15,-1 2 1 0,2 0 3 16,-1 0 0-16,3 2 2 0,1 7 0 16,-2 1 0-16,-2-6 0 0,3 5 1 0,-2-4-1 15,1 2 0-15,0 3 0 0,-2-1-1 16,2-1 1-16,1 2-1 0,-2-1 2 15,1-1-2-15,-2 2 2 0,2 1-1 16,0-2 1-16,0 0-1 0,0 0-1 16,0 0 2-16,1 4-2 0,3 0 1 15,0 2 1-15,2 2-2 0,1-3 2 16,2 1-3-16,-2 0 0 0,3-2-6 16,-2 3-3-16,1 0-7 0,1 1-17 15,-4-3-43-15,1 1-80 0,-2-4-128 0</inkml:trace>
  <inkml:trace contextRef="#ctx0" brushRef="#br0" timeOffset="54844.6955">19036 4450 612 0,'0'0'38'0,"0"0"-10"16,0 0-13-16,0 0-9 0,0 0-4 16,0 0-2-16,0 0-1 0,0 0 0 15,0 0 1-15,69-44-1 0,-38 37 0 16,0-1-2-16,1 1 0 0,0 0 0 16,0 1 1-16,-2 2 0 0,-1 1-4 0,-7 1-6 15,-4 2-15-15,-4 0-20 0,-6 0-19 16,2 2-26-16,-8 5-27 0,-2 6-30 15</inkml:trace>
  <inkml:trace contextRef="#ctx0" brushRef="#br0" timeOffset="55033.0658">18995 4611 337 0,'0'0'74'0,"0"0"-16"16,0 0-11-16,0 0-11 0,0 0-10 15,0 0-8-15,85 2-8 0,-58-7-6 16,0 0-3-16,2 1-3 0,3 0-1 16,7-1-3-16,3-1-2 0,4 2-9 15,5-4-35-15,2 2-49 0,-2 0-69 16</inkml:trace>
  <inkml:trace contextRef="#ctx0" brushRef="#br0" timeOffset="55551.9299">20626 4291 572 0,'0'0'36'0,"0"0"-15"16,0 0-7-16,0 0-5 0,0 0-5 15,0 0-3-15,0 0 0 0,0 0-3 16,-33-78-3-16,33 78-2 0,-7 0 0 16,-3 0-1-16,-6 10 6 0,-4 4 0 0,1 6 2 15,3 2 2-15,0 1-2 0,3-1-2 16,3 0 2-16,0-1-1 0,4-6 0 15,3-1-3-15,2-2 0 0,1-2 0 16,0 6 2-16,0-3 2 0,5 4 2 16,6-3-1-16,3-4 0 0,1 0 5 0,6-5-2 15,5 0 6-15,6-5-5 16,4 0-5-16,2-6 2 0,1-5-3 16,-3-1 4-16,-4-3 0 0,-3 0 1 15,-5-3 1-15,-5-1 1 0,-2-2 1 0,-5-3-1 16,-5-4 1-16,-2 0 0 0,-3-4 0 15,-2 1-1-15,-7 0 2 0,-6 3-4 16,-4 3-1-16,-5 6-2 0,-3 4-1 16,-3 4-3-16,-4 6 0 0,-3 5-3 15,-4 2-1-15,0 11-2 0,0 6-16 16,1 7-16-16,3 2-45 0,7 4-69 0,3-2-133 16</inkml:trace>
  <inkml:trace contextRef="#ctx0" brushRef="#br0" timeOffset="55721.3012">20970 4520 652 0,'0'0'-2'0,"0"0"-5"16,0 0-23-16,0 0-114 0,-86-7-152 15</inkml:trace>
  <inkml:trace contextRef="#ctx0" brushRef="#br0" timeOffset="74504.3811">7551 5902 68 0,'0'0'25'16,"0"0"0"-16,0 0 0 0,94-8-3 0,-69 6-4 16,-1 1 4-16,5-1-3 0,1 1-1 15,2-1 2-15,3-2-5 0,3 2-1 16,2-4-5-16,3 0-4 15,-2 0-1-15,2-2 2 0,-4 2 1 0,-1-1 6 16,3-2 4-16,0 2-4 0,-3 2 1 16,4-2-13-16,1 3 7 0,1-2 2 15,5 0 2-15,3 0 1 0,7-4-7 16,2 2-3-16,1 0-1 0,3-2 5 16,0 2-2-16,3-1 0 0,3 1 0 0,2-1-4 15,0-1-1-15,5 3 1 0,2 0-1 16,-1 1 0-16,-1-1 4 0,2 3-3 15,-2-1 1-15,0 1 1 0,-1 1-1 16,2 0 1-16,-2 1 2 0,2-1-3 16,0 0 0-16,0 0 0 0,0-3 2 15,-2 0-1-15,3 0 1 0,-2-2-4 16,3 1 5-16,-3-3 0 0,4 1 0 16,2-2 1-16,-1-1-3 0,2 0 0 15,0 2-2-15,-1 0 1 0,4 2-1 0,-1 0 1 16,0 2-2-16,0 3 1 0,-2 1-1 15,0-2 1-15,1 4-1 0,-1 0 0 16,0 0 1-16,0 0 0 0,1 1 0 16,1 4 1-16,1-2-2 0,0 1 1 15,5-2 0-15,-1 1 0 0,4-1 0 0,2-2 1 16,4 0-1-16,3 0-1 16,-1-2 1-16,7-3-1 0,0-2 0 15,2-2 1-15,0 0-2 0,1-2 2 16,-2 0-1-16,0 2 3 0,-3 1-2 0,2 0 4 15,-2 0-2-15,-1 1-2 0,2 0 1 16,-3 1 0-16,3 2-4 0,-1 1 4 16,-1-2-2-16,-1 1 0 0,0-1 0 15,-1 0 0-15,-4 1 0 0,2 0 0 16,-1-1 0-16,-3 2 1 0,-2 0 0 0,-3 0 0 16,-4 3 2-16,-1-2-2 0,-1 2 2 15,0 0 1-15,1-1-3 0,2-2 0 16,1 0-2-16,1-1 0 15,0-1 1-15,4 0 0 0,-4-1 1 0,0 0-2 16,0 0 1-16,-4 1 0 0,-2 1 0 16,0-2 1-16,-1 1-1 0,0 1 1 15,-5-1-1-15,-2 2-1 0,-5 1-1 16,-7 1 2-16,-3 1 0 0,-4 0 0 16,-2 0 3-16,0 1-3 0,-1 1 2 0,0-2 0 15,0 0 0-15,1 0 0 0,1 0-1 16,-4 0-1-16,0-2-1 0,-2 1 2 15,-5-2-2-15,-1 1-1 0,-3 1 4 16,-1 1-4-16,0-1 4 0,2-1-1 16,-1 0 0-16,2 1 0 0,-3 1-1 15,-3 0-1-15,-4 0 1 0,-5 0 0 16,-7 0 0-16,-5 0 1 0,-3 0 0 16,-5 0 1-16,-7 0 1 0,3 0 0 15,-8 0 3-15,0 0 1 0,4-2-1 0,0 1-1 16,-1-3-2-16,1 3-2 0,-4 1-1 15,0-1-2-15,0-4-3 0,0-1-7 16,-1 1-19-16,-11-2-62 0,4 5-89 16,-10-1-107-16</inkml:trace>
  <inkml:trace contextRef="#ctx0" brushRef="#br0" timeOffset="76023.8116">8436 5956 54 0,'0'0'13'0,"0"0"-1"0,0 0 1 0,0 0 2 16,0 0 1-16,0 0-2 0,71 87 0 15,-48-76 0-15,10-1 1 0,5-1 4 16,5-3-2-16,5 0 6 15,7-3 0-15,4 0 3 0,5-3 0 0,4 0-6 16,7 0-5-16,3 0-5 0,6 0-1 16,1 0-1-16,3-2-1 0,1-1 1 15,-1-2 0-15,3-2-1 0,0 0 0 16,0-2-3-16,0 0 0 0,0-4 2 16,-1 3-3-16,3-2 0 0,-4 0 1 0,1-1-3 15,-2 3-1-15,3 1 1 0,-4 0 0 16,1 0 1-16,-1-1 1 0,-2 2-1 15,-1 0 0-15,0 0-2 0,-3 2 0 16,1 1-1-16,-5 1 2 0,-2 1 0 16,2 2 0-16,-1-3 1 0,0 1 0 15,2 2-1-15,-3-2 0 0,4 0 1 16,-2 0 1-16,3 0 2 0,-2 1-1 16,1-1 1-16,0-1-3 0,1 1 0 15,3-2 0-15,-2 0-5 0,3 0 4 0,1 0-2 16,-1 0 3-16,1 2-1 0,-1 0 1 15,1-1-5-15,-2 4 2 0,-1 0 3 16,1 0 4-16,-1 0 4 0,2 0-3 16,3 0-2-16,-5-2-4 0,2 0 1 15,-3 1-1-15,3-1 0 0,-4 1 1 16,-1-1-2-16,1 0 2 0,2-3-2 16,0-1 1-16,2-3-1 0,3 1-2 0,0-2 1 15,1 1-2-15,0 1-1 16,-1-3 0-16,-3 2 3 0,3 0 2 0,-4 0-4 15,3 2 2-15,-4-2 0 0,4 2-3 16,-1 1 0-16,-3-1 3 0,-2-2 1 16,-2 4 3-16,-3-1 4 0,0 0-2 15,-2 0-1-15,-2 2-3 0,-2 2-1 16,-3-2-1-16,-1 4 2 0,-2 0-1 0,-1 0 0 16,0 0-2-16,0 0 1 0,2 0-1 15,1 0 0-15,0 0 1 16,3-1-2-16,1-2-1 0,1-1 2 15,-1-3-1-15,2 1 2 0,0-1 1 0,-2-1 0 16,-1-1 0-16,-1-2 0 0,-1 2 0 16,1 0 0-16,-5 0 1 0,-1-2-1 15,-2 3 1-15,-4-1 1 0,0 0-2 16,-2 2 0-16,-1 1 2 0,-2 0-1 16,0 1-1-16,-3-1 2 0,0 2-4 0,-3 1 4 15,-3 0-1-15,-3-1 0 0,1 1 1 16,-1 2-1-16,2-2 0 0,1 0 0 15,-1 0-1-15,2-2 2 0,0 3-1 16,0-3-1-16,0 0 1 0,-3 2 0 16,0-1-2-16,0 1 2 0,-3 0-2 15,0-2 1-15,-1 2 1 0,1 0-1 0,-1 0 2 16,0 0-2-16,-5 0 0 16,-7-1 0-16,-1 3 0 0,-10 1-1 15,-7 0 2-15,4 0-2 0,-9 0-1 0,0 0 1 16,0 0-3-16,1 0 4 0,1 0 0 15,-1 0 3-15,1 0-1 0,-1 0 0 16,1 0-2-16,-1 0-2 0,1 0-3 16,-1 0-11-16,0 0-15 0,-1 0-36 15,0 0-57-15,0 0-128 0</inkml:trace>
  <inkml:trace contextRef="#ctx0" brushRef="#br0" timeOffset="78824.3881">8877 6871 265 0,'0'0'45'0,"0"0"-11"0,0 0-11 15,0 0-3-15,0 0 4 0,0 0 3 16,0 0-6-16,0 0-4 15,0 0-6-15,-7-64-6 0,7 63 1 0,0 1-1 16,0-2-3-16,0 1-1 0,0 0-3 16,0-1-4-16,0 2-1 0,0-1 0 15,-2 1 4-15,1 7 3 0,-2 10 0 16,0 6-1-16,0 4 1 0,-2 3 0 16,2 3 1-16,0-1 0 0,0-1 0 0,1-2-2 15,1-11 0-15,1 0-3 0,0-7 2 16,0-1-1-16,0 1 3 0,0-6 1 15,0 1-1-15,0-6 4 0,0 0-2 16,0 0 2-16,0 1 4 0,0 1 6 16,0-1 9-16,0 1 6 0,0-1 4 15,1 0-3-15,-1-1-9 0,0 0-9 16,0 0-7-16,0-2-3 0,0-14-2 16,0-4 0-16,0-10-2 0,-4 1 1 15,4-1 1-15,0 2 0 0,0-3 0 0,0 4 1 16,0 7 1-16,0 0-2 0,0 9 0 15,0 3 0-15,0 1 0 0,0 7-2 16,0-1-1-16,0 1-3 0,0-1-1 16,0-1-2-16,0 1 1 0,0 1 3 15,4 0 3-15,4 5 2 0,3 11 0 0,1 3 0 16,2 3 1-16,-4-1-2 0,2 0 0 16,-1 0-3-16,-2-2 3 15,3 1-1-15,-1-2 2 0,-1-2 1 16,1 1 0-16,-3-5-1 0,1-2 1 0,-3-1-1 15,1-3 1-15,1 1 0 0,-5-4 0 16,5 1 0-16,-4 0 0 0,-1-3-1 16,1 3 4-16,-4-4 1 0,0 0 0 15,3 0 0-15,1 0-2 0,1-9 0 16,-1 2-1-16,-4 2 1 0,3-5-1 0,-3 3-2 16,0 2 3-16,0-7-2 0,0 7 1 15,0-1-1-15,0 1-1 0,0 5 1 16,-3-1-1-16,3 1 0 15,0-1-1-15,0-1-1 0,0 0-1 0,-1 1-1 16,1-1-2-16,-2 1-1 0,2 0-1 16,0-1-4-16,-1 0-2 0,1 0-4 15,0 2-1-15,0-1 0 0,0 1 0 16,-2 0 2-16,2 0-3 0,0 0 0 16,-1 0-1-16,1 0-4 0,0 0-11 0,-2 0-20 15,-2 0-29-15,0 1-32 0</inkml:trace>
  <inkml:trace contextRef="#ctx0" brushRef="#br0" timeOffset="80375.4559">8794 6961 364 0,'0'0'61'0,"0"0"-13"0,0 0-10 0,0 0-17 16,0 0-10-16,0 0-11 0,0 0-4 15,0 0-2-15,0 0 2 0,0 0 3 16,-8-5 2-16,8 25 0 0,3 10 0 16,2-1-1-16,0 6 2 0,-2 1 0 15,1 1 0-15,-1 3 2 0,3-1-3 0,0-1 2 16,-1-3-2-16,1-3-2 16,0-5 2-16,0-4 0 0,-2-7-1 15,1-1 0-15,-1-5 0 0,-3-6-1 16,2 1 2-16,-3-5 4 0,0 0 5 0,0 0 13 15,0 0 1-15,0 0-4 0,0 0-4 16,0-14-11-16,3-7-1 0,-3-6 0 16,0-4-2-16,0 0 2 0,0-4-3 15,-3 1-5-15,0-3 8 0,2 3-4 16,-3 0 3-16,-1 1 1 0,1 1-3 0,-2 2 0 16,3 2-2-16,0 0 2 0,0 3-1 15,0 7 0-15,2 0 1 0,-2 7 0 16,2 6 2-16,-1-7 0 0,1 7 0 15,-2-1 0-15,3 1 0 0,0-3-1 16,0 2 1-16,0 0-2 0,0 0-1 16,0 0-1-16,0 1-1 0,0 0 1 15,0-3-3-15,10 2 1 0,3 0 1 16,7-2-1-16,5 2 0 0,5 0 2 16,8 0 0-16,4 0 3 0,5-1 0 0,3 0-1 15,0-1 0-15,0 1-2 0,-3 1-1 16,-3 0 0-16,-4 2-1 0,-4 2 1 15,-6 0-2-15,-2 2-4 0,-9 0-14 16,-6 4-30-16,-6 6-62 0,-7 5-119 16</inkml:trace>
  <inkml:trace contextRef="#ctx0" brushRef="#br0" timeOffset="80645.5463">8764 7236 653 0,'0'0'35'0,"0"0"-9"15,0 0-13-15,0 0-5 0,0 0-9 16,0 0 3-16,78-50-5 0,-49 36 2 0,3 1 0 15,3 0-1-15,3 2 1 0,0 3-3 16,0-1 2-16,0 4-3 0,-1 3-6 16,-1 2-11-16,-4 0-28 0,-2 0-73 15,-3 3-155-15</inkml:trace>
  <inkml:trace contextRef="#ctx0" brushRef="#br0" timeOffset="81226.0147">9227 7343 633 0,'0'0'40'0,"0"0"-8"0,0 0-10 0,0 0-9 15,0 0-6-15,0 0-4 0,0 0-2 16,0 0-2-16,0 0 1 0,0-55-3 15,13 44 0-15,3 5 0 0,-3 1-2 16,-3 3 1-16,0 2 1 0,9 0 2 16,-3 2 0-16,4 4 0 0,-4 1-1 15,-1 4-1-15,-3 2 1 0,-4 2 1 16,-4-3 0-16,-4 6-2 0,0 2 2 16,-1 4-1-16,-7 6 1 0,-2-5 1 15,0-2 1-15,0-4-1 0,3-6 1 0,2-6-1 16,0 1 1-16,3-5 0 0,-2-1 0 15,4 3 1-15,0-5 0 0,-3 0 1 16,3 0 2-16,0 0-2 0,0 0-2 16,0-7 0-16,6-7-2 0,5-4 2 15,-2-3-1-15,4 1 1 0,0-3 0 16,-1 2 2-16,-2-2-1 0,4 1 2 16,-5 2-1-16,1 0 0 0,-3 0 0 15,-4 6 1-15,3-2 2 0,-5 6-6 16,1-2 6-16,1 2-6 0,-3 3 3 0,1 3 1 15,-1 4-2-15,0-1 0 0,0 1-3 16,0-2-1-16,2 1-1 0,-2-2-2 16,0 3 0-16,0-1 4 0,0 1-2 15,0 11 5-15,-2 7-4 0,-4 8 0 16,2 0-2-16,0 3 0 0,1 0 0 0,1 0-6 16,2-2-3-16,0-1-6 0,6-4-1 15,9-4-3-15,3-2-6 0,8-7-10 16,5-5-14-16,2-4-27 15,11-1-35-15,2-11-56 0</inkml:trace>
  <inkml:trace contextRef="#ctx0" brushRef="#br0" timeOffset="81497.4231">10194 7070 717 0,'0'0'27'0,"0"0"-11"16,0 0-8-16,0 0-7 16,0 0-4-16,0 0-4 0,0 0 2 15,0 0 2-15,0 0-1 0,0 0-2 0,64 9-8 16,-22-5-5-16,3-2-8 0,-2 1-8 15,3-1-14-15,-1 1-28 0,-4-3-43 16,-5 2-35-16,-10-2-90 0</inkml:trace>
  <inkml:trace contextRef="#ctx0" brushRef="#br0" timeOffset="81657.1367">10270 7258 520 0,'0'0'60'0,"0"0"-21"0,0 0-18 0,0 0-11 15,0 0-6-15,0 0-3 0,0 0 1 16,0 0-1-16,0 0-1 0,40 6-2 16,-5-6-6-16,1 0-17 0,2 0-26 15,2 0-49-15,-1 0-42 0,3-3-65 16</inkml:trace>
  <inkml:trace contextRef="#ctx0" brushRef="#br0" timeOffset="82054.6047">11110 6990 578 0,'0'0'60'16,"0"0"-19"-16,0 0-9 0,0 0-10 16,0 0-5-16,0 0-5 0,0 0-4 0,0 0-4 15,0 0-3-15,0 0-2 0,-57-62-2 16,42 69 0-16,-4 7 2 0,1 7-2 15,2 5 2-15,-1 2-2 0,4 0 2 16,2 1-3-16,3-2 2 0,5-1-1 16,3-3 0-16,0-2 2 0,8-2-3 15,3-2 6-15,4-2-4 0,5-3 2 0,2-4-1 16,5-5 0-16,2-3-2 16,0 0 2-16,-2-9-1 0,-2-1 2 15,-2-5 1-15,-4-1-4 0,0 0 5 0,-5-4-4 16,-1-1 5-16,-4 1 3 0,-3-3-1 15,-3 0 0-15,-3 1-1 0,0-2 0 16,-3-3-2-16,-6 4 0 0,-3-2 0 16,-2 2-1-16,-4 3-2 0,-3 7-2 15,-5 2-2-15,-3 9-5 0,-3 2-8 16,-1 2-25-16,-2 8-60 0,8-2-157 0,5 0-56 16</inkml:trace>
  <inkml:trace contextRef="#ctx0" brushRef="#br0" timeOffset="82205.4141">11620 7088 744 0,'0'0'27'16,"0"0"-14"-16,0 0-13 0,0 0-8 15,0 0-17-15,0 0-95 0,0 0-196 16</inkml:trace>
  <inkml:trace contextRef="#ctx0" brushRef="#br0" timeOffset="82955.7516">15807 6718 591 0,'0'0'53'0,"0"0"-14"0,0 0-11 15,0 0-10-15,0 0-7 0,0 0-4 16,0 0-8-16,0 0-3 0,0 0 0 0,-3-28 0 16,3 30 2-16,0 15 2 0,0 9 1 15,4 9-2-15,-1 1 1 0,1 4-2 16,-1 0 2-16,0-1-2 0,0-4 1 15,1-4-2-15,1-5 1 0,-2-8 2 16,1-1 1-16,-1-8-1 0,-2-5 3 16,2 3-5-16,-3-7 5 0,0 0 2 15,0 0 2-15,1 0-2 0,1 0-1 16,-1-14-2-16,1-9-2 0,-2-9 1 16,0-4 0-16,0-3 2 0,0-3-3 0,0 2 1 15,0-2 0-15,-2 5 1 0,-1 0 2 16,-1 4 1-16,0 3-3 0,3 1 0 15,-2 7-1-15,1 3-1 0,1 7 2 16,-1 5-1-16,2 1 0 0,0 6-2 16,0-1-2-16,0 1-1 0,0-1-4 15,0-4-2-15,5-3 1 0,10 1 3 0,7-3 0 16,9 8-1-16,2 2-4 16,4 0-10-16,-2 0-9 0,-3 4-7 15,-2 4-24-15,-4 1-44 0,-2 2-47 0,-7-4-126 16</inkml:trace>
  <inkml:trace contextRef="#ctx0" brushRef="#br0" timeOffset="83699.3237">15695 6968 542 0,'0'0'49'0,"0"0"-13"16,0 0-17-16,0 0-12 0,0 0-6 16,0 0-1-16,81-3 0 0,-55 3-1 15,2 0-3-15,-1 2-2 0,2 2-8 16,-3 3-2-16,1-1-3 0,-2 0-11 0,0-1-14 16,1-1-16-16,-2-2-20 0,1-2-2 15,-3 0 2-15,-1 0 11 16,-3-4 28-16,-4-2 12 0,-5 1 30 15,-1 2 27-15,1-4 21 0,-6 5 19 0,0-1 8 16,-3 3 1-16,0-1-6 0,0 1-7 16,0-2-13-16,2 1-13 0,-2-1-12 15,0 1-8-15,1 0-7 0,-1-1-3 16,0 1-6-16,0 1-3 0,0-2-2 16,0 2 0-16,0 0 0 0,-1 9 3 0,-2 2 0 15,0 4-1-15,0 2-1 0,1-5 0 16,1 4 0-16,1-5 0 0,0-2 0 15,0 1 1-15,3-1 0 0,3-2 1 16,-3-5 1-16,5 0 1 0,4-2 0 16,4-2 0-16,4-7-1 0,0-4 0 15,-4-2 1-15,1-3 0 0,-1 0 1 16,0 0 1-16,-1-2-2 0,-1 3 2 16,-5 5 4-16,-3 6 3 0,-2-1 4 15,-1 3 1-15,0 0-3 0,1 0-3 0,-4 4-2 16,0 0-4-16,0 0-2 0,1 0-2 15,1 0-2-15,-2 0-1 0,1 0 0 16,4 0 1-16,2 12 2 0,2 6 1 16,5 7 0-16,-2 2 1 0,-1 5-2 15,4 0 0-15,-4 2-2 0,2 1 2 16,-1 4 2-16,-2 0-4 0,-1 4 4 0,-4 1-3 16,0 0 0-16,-2-1 1 15,-3-6-3-15,0-3 1 0,0-5-2 16,-3-8 2-16,-2-6 3 0,-2-4 0 0,1-7 1 15,-5-4 1-15,-2 0-1 0,-3-7 1 16,-3-8 2-16,3-5 1 0,3-3-1 16,3-1 0-16,4-2-2 0,3-3-1 15,3-1 0-15,0-2-3 0,9-2 0 16,8-1-2-16,5-1-6 0,5-1 1 0,8 2-8 16,6-1-5-16,2 1-20 0,8 3-47 15,-2-1-106-15,2 3-118 0</inkml:trace>
  <inkml:trace contextRef="#ctx0" brushRef="#br0" timeOffset="83984.6147">17315 6847 744 0,'0'0'24'16,"0"0"-3"-16,0 0-6 0,0 0-8 16,0 0-6-16,0 0-5 0,0 0-2 15,0 0-1-15,0 0-1 0,79-62 0 0,-40 54-7 16,2 3-6-16,-1 5-11 0,-2 0-30 15,-5 4-61-15,-4 6-73 0,-10 0-108 16</inkml:trace>
  <inkml:trace contextRef="#ctx0" brushRef="#br0" timeOffset="84165.4997">17347 7045 577 0,'0'0'41'0,"0"0"-10"15,0 0-10-15,0 0-11 0,0 0-6 16,0 0-1-16,0 0-4 0,0 0 0 16,0 0-3-16,0 0-2 0,102-14-2 15,-60 8-16-15,7-1-31 0,4-3-52 16,4 1-52-16,1-4-64 0</inkml:trace>
  <inkml:trace contextRef="#ctx0" brushRef="#br0" timeOffset="84519.2384">18506 6692 651 0,'0'0'45'0,"0"0"-13"16,0 0-11-16,0 0-7 0,0 0-6 16,0 0-2-16,0 0-4 0,0 0-1 0,0 0-3 15,0 0 0-15,-88-3 0 0,68 21 1 16,1 5-3-16,2 0 1 0,4 3-1 15,1 1 1-15,5 1 0 0,3-1 1 16,2-2-1-16,2 0 1 0,0-3-2 16,8-6 1-16,-4-4-1 0,6-3 1 0,-3-4 0 15,5-4 1-15,5-1 0 16,1-1 1-16,6-11 3 0,-2-5-1 16,-1-4 2-16,-2-3 1 0,-2-4 1 15,-2 2 2-15,-2 0 1 0,-4 1 0 0,-3 0 4 16,-4 7-2-16,0 0 2 0,-2 5-1 15,0 1-4-15,0-4-3 0,-4 7-5 16,-5-5-7-16,3 6-3 0,-5 4-8 16,-7 1-12-16,1 3-36 0,-6 3-102 15,5 9-156-15</inkml:trace>
  <inkml:trace contextRef="#ctx0" brushRef="#br0" timeOffset="85192.4501">21916 6521 618 0,'0'0'49'16,"0"0"-12"-16,0 0-11 0,0 0-8 0,0 0-7 15,0 0-8-15,0 0-3 16,0 0-3-16,0 0-1 0,0 0 1 16,-17-26 0-16,17 40 2 0,0 7 5 15,0 6-4-15,0 1 4 0,1-1-3 0,-1 0-2 16,2-3 1-16,-2-5-1 0,0-1-1 15,0-4 1-15,0-3 0 0,0 2-1 16,0-7 3-16,0 0 0 0,0-6 3 16,0 0 1-16,0 0 3 0,0 0 0 15,0 0-4-15,-2-1 0 0,1-18-3 0,-2-5 0 16,0-11 0-16,0 0 2 0,0-1-1 16,0-4-7-16,-1 1 7 15,0-4-5-15,1-1 3 0,-1-1 1 16,1-2-1-16,0 0 0 0,1 2-1 0,1 8 2 15,1 5 1-15,0 11-1 0,0 4-1 16,0 7-1-16,0 5-3 0,3-5-1 16,0 8-1-16,5-5-3 0,11 3 1 15,4 4 1-15,9 0 1 0,4 4-2 16,2 7-6-16,0 3-10 0,-2 1-7 0,0 2-15 16,-3 5-25-16,-7-5-55 15,-3 3-47-15</inkml:trace>
  <inkml:trace contextRef="#ctx0" brushRef="#br0" timeOffset="85417.273">21749 6657 590 0,'0'0'37'16,"0"0"-13"-16,0 0-10 0,0 0-7 16,0 0-5-16,0 0-3 0,88-37-1 15,-48 32-6-15,6 2-14 0,1 0-48 16,2 1-85-16,-4-1-148 0</inkml:trace>
  <inkml:trace contextRef="#ctx0" brushRef="#br0" timeOffset="85832.0314">22208 6659 652 0,'0'0'34'0,"0"0"-8"0,0 0-7 16,0 0-7-16,0 0-5 0,0 0-4 0,0 0-1 15,0 0-2-15,0 0 1 0,0 0-1 16,92 0 0-16,-48-5-1 0,-3 3 0 16,-11 0-2-16,-5 0 0 0,-12 2 0 15,-4 0 0-15,2 0 1 0,-7 0 0 16,2 5 0-16,-3-2 0 0,0 0 0 0,-3 8 2 16,-1 4 1-16,-11 7 0 0,-8 7 1 15,-5 0-2-15,-2 0 1 16,-4 3 0-16,2 0 1 0,-1 1-1 0,2-1 1 15,4-2 0-15,2-2 0 0,6-3 0 16,0-2 0-16,6-1-2 0,3-8-1 16,1 2 1-16,5-7 0 0,1 3 0 15,0 3 1-15,8-3-2 0,5 4 1 16,6-4 0-16,5-3-3 0,3-3 2 16,3 0-6-16,5-3-2 0,2-1-11 0,3-2-23 15,0 0-49-15,-1-4-94 0,3-1-125 16</inkml:trace>
  <inkml:trace contextRef="#ctx0" brushRef="#br0" timeOffset="86307.1282">23403 6398 700 0,'0'0'35'0,"0"0"-6"0,0 0-8 16,0 0-6-16,0 0-6 0,0 0-6 15,0 0-4-15,0 0-1 0,0 0-3 16,0 0 0-16,20-25 0 0,3 17-2 16,2 0 2-16,2 1-1 0,2 3 1 15,2 0-2-15,-1 1-6 0,-1-2-7 16,-10 2-10-16,-6 1-17 0,-8 2-37 16,-2 0-62-16,2 2-73 0</inkml:trace>
  <inkml:trace contextRef="#ctx0" brushRef="#br0" timeOffset="86495.6076">23166 6589 543 0,'0'0'56'0,"0"0"-16"0,0 0-12 16,0 0-12-16,0 0-8 0,0 0-5 16,0 0 0-16,0 0-1 0,0 0 1 15,0 0-3-15,73 15-2 0,-26-13-2 0,5-2-7 16,3 0-9-16,1 0-16 0,2 0-12 15,3-3-21-15,-2-2-24 0,0-3-28 16,2 1-8-16,-3-5-15 0</inkml:trace>
  <inkml:trace contextRef="#ctx0" brushRef="#br0" timeOffset="86851.7185">24457 6231 516 0,'0'0'61'0,"0"0"-17"15,0 0-8-15,0 0-6 0,0 0-8 16,0 0-5-16,0 0-7 0,0 0-5 16,0 0-2-16,10-34-3 0,-13 34-1 15,-8 2 1-15,-6 10-1 0,-4 8 1 16,-1 2-1-16,1 6 1 0,2 1-2 0,0 1 0 16,6 1 1-16,2-3-3 15,5 1 4-15,4-3-2 0,2-2 1 0,2-3 5 16,7-2-6-16,3-4 6 15,3-3-6-15,-2-4 1 0,1-5 1 0,4-3 2 16,-2-2 1-16,7-7-6 0,-5-5 7 16,0-4-6-16,-2-2 3 0,-5-2 2 15,0-4-1-15,-4-1 0 0,-4-1 1 16,-2-1 3-16,-1 1-2 0,0 1 5 16,-6 0-1-16,-1 5-2 0,1 0-1 0,1 9-5 15,-3 2-4-15,2 3-3 0,1 5-6 16,-4 2-12-16,0 2-38 0,-3 14-106 15,1 4-154-15</inkml:trace>
  <inkml:trace contextRef="#ctx0" brushRef="#br0" timeOffset="87020.2659">24911 6471 773 0,'0'0'26'16,"0"0"-10"-16,0 0-10 0,0 0-8 16,0 0-11-16,0 0-21 0,0 0-102 15,0 0-198-15</inkml:trace>
  <inkml:trace contextRef="#ctx0" brushRef="#br0" timeOffset="92071.2975">9143 9169 348 0,'0'0'49'0,"0"0"-15"15,0 0-13-15,0 0-6 0,0 0-5 16,0 0 1-16,-32-77 5 0,31 71 3 15,1 2 4-15,0 4 2 0,-2-2-2 0,2 2-4 16,0-2-5-16,0 1-4 0,0-1-2 16,0 1-2-16,0-1 1 0,-3-2 1 15,-2-1-2-15,-4-1-2 0,-10 0-1 16,-7 2-2-16,-13-1 0 0,-4 2 0 16,-6 3 0-16,-1 0 0 0,0 0 1 0,2 3 0 15,-1 0 0-15,4 0 1 0,-4-1-1 16,0-1-1-16,1 3 1 0,-8-2-1 15,-2 3-1-15,0 0 0 16,6-1 0-16,4 2 0 0,12-1 0 0,13-2 0 16,11-2 1-16,8 1-1 0,4-2-1 15,-2 0 0-15,2 0-2 0,-2 0 1 16,2 1-1-16,0 2 1 0,14 5 2 16,11 2-1-16,8-1 0 0,5 4-1 15,2 0 1-15,6 2 1 0,-1 0 2 0,4 5 3 16,-1 2-4-16,0 1 3 0,1 5-5 15,-4 1 0-15,-2 0 1 0,-1 3 0 16,-7 0 0-16,-5 3-2 16,-4 3 2-16,-7 4-1 0,-5 2 1 0,-9 4-1 15,-5 4 0-15,-9 0 1 0,-11 3 0 16,-9-1 3-16,-9 2-4 0,-11 1 4 16,-6 0-3-16,-8 2 0 0,-5 1 0 15,0-1 0-15,1-4 0 0,5-1 0 16,7-7 1-16,9-4-2 0,7-8 2 0,7-7-4 15,13-4 3-15,6-8-1 0,9-2 1 16,4-2 0-16,3-2 1 0,11 2-1 16,8-2 2-16,7-3 4 0,10-4-4 15,6-2-1-15,5-1 0 0,5-3-7 16,5-5 5-16,0 0 0 0,4-1-1 16,4 0-3-16,-2 1-16 0,1-2-35 15,2 0-93-15,1 0-153 0</inkml:trace>
  <inkml:trace contextRef="#ctx0" brushRef="#br0" timeOffset="92792.113">9438 9936 666 0,'0'0'22'0,"0"0"-4"16,0 0-6-16,0 0-7 0,0 0-5 16,0 0-4-16,0 0-2 0,0 0-2 15,0 0 3-15,0 0 2 0,-17 0 1 0,14 26 0 16,1 11 3-16,1 1-2 0,-2 3 2 15,-1-4-1-15,4-2 0 0,-3-11-1 16,3-4 1-16,0-6 0 0,0-9 0 16,0 2 2-16,0-7 1 0,0 0 3 15,0 0 0-15,0 0-2 0,0-2-1 16,0-16-2-16,0-8 0 0,0-9 1 16,0-1-2-16,3 0 5 0,1-1-2 15,-1 1 2-15,0-2 2 0,0 0-7 16,0 2 3-16,0 1-6 0,-2 12 3 0,2 3 1 15,0 8-1-15,-2 7 0 0,1 1-3 16,-2 4-1-16,0-2 0 16,0 2 1-16,7 0 1 0,0 9 0 0,8 8 2 15,2 4 3-15,-2 4-4 0,2 0 5 16,-1 2-5-16,1-2-1 0,2 1 2 16,-2-2-3-16,2-1 3 0,-3-3-2 15,4-6 1-15,-1-1 1 0,-9-5-2 16,-1-4 2-16,1-3 0 0,-3-1 1 15,6-5 0-15,1-6 1 0,-3-6 1 0,-4-5-2 16,0-1 0-16,0-6 1 0,-4-2 1 16,0-2-4-16,-3-2 4 0,0 1-4 15,0-2 3-15,0 6 2 0,0 1 0 16,0 9 4-16,0 6 0 0,0 10 0 16,0 4-1-16,0-1-4 0,0 1-2 0,0-2-3 15,0 1-2-15,0-1 0 16,0 2 2-16,3 8 1 0,9 8 1 15,2 12-2-15,1 4 2 0,-1 7 1 16,-1 5-4-16,1 5 3 0,-3 2-6 0,-3 5-5 16,2 2-6-16,-1 0-14 0,4 0-6 15,1-4-22-15,3-2-28 0,3-7-55 16,1-5-98-16</inkml:trace>
  <inkml:trace contextRef="#ctx0" brushRef="#br0" timeOffset="93256.0778">10235 10088 599 0,'0'0'47'0,"0"0"-14"0,0 0-13 16,0 0-8-16,0 0-8 0,0 0-4 0,0 0-1 15,0 0 0-15,0 0 1 0,0 0-1 16,-65 83 0-16,50-43 0 0,0 2-4 16,3-1 5-16,-1-1-3 0,1-4 3 15,2-4-1-15,6-10 0 0,-3-4 0 16,4-9 1-16,1-5 1 0,1 1 2 0,1-5 3 16,-3 0-1-16,3 0 0 15,-3 0-3-15,2-11-1 0,-2-7-1 16,0-9 1-16,3-2-1 0,0-6 1 15,6-2-1-15,4-2 2 0,3 0-2 0,0-1 0 16,1 5 0-16,1 4 2 0,-2 6-2 16,-3 9 1-16,-4 6 0 0,-5 7-1 15,-1 3-2-15,0-2 1 0,7 2 0 16,3 0 1-16,3 5 0 0,3 6 0 16,-3 6 0-16,-2 5-2 0,1 4 2 0,-1 3 0 15,-3 6 0-15,4 0-1 0,-5 3 0 16,3-4-1-16,0 1-1 15,0-3 0-15,-1-2 0 0,1-2-5 16,0-5-7-16,-1-2-16 0,1-1-37 0,-3-6-73 16,1 1-104-16</inkml:trace>
  <inkml:trace contextRef="#ctx0" brushRef="#br0" timeOffset="93453.0759">9943 10429 570 0,'0'0'27'0,"0"0"-11"0,0 0-7 16,0 0-3-16,91-79-3 0,-56 67-5 16,5 0-2-16,6 3-5 0,2 0-15 15,-2 1-48-15,2 1-75 0,1-1-138 16</inkml:trace>
  <inkml:trace contextRef="#ctx0" brushRef="#br0" timeOffset="93723.2822">10832 10042 712 0,'0'0'18'0,"0"0"-5"0,0 0-7 16,0 0-3-16,0 0-4 0,0 0-1 16,39-80-2-16,-7 68 1 0,7 1-3 0,6 1-3 15,1 2-8-15,2 0-16 0,-3 5-17 16,-5 1-40-16,-2 2-49 15,-8 5-79-15</inkml:trace>
  <inkml:trace contextRef="#ctx0" brushRef="#br0" timeOffset="93929.5431">10903 10288 577 0,'0'0'51'0,"0"0"-14"0,0 0-15 16,0 0-9-16,0 0-7 0,0 0-3 15,0 0-3-15,0 0-3 0,0 0 0 16,79-59-2-16,-41 43-3 16,3 2-6-16,3 0-11 0,0 2-8 0,1 1-14 15,1 2-13-15,-1 2-20 0,1-3-17 0,-1 2-5 16,-2-2 6-16,-1 0 14 16,-1-2 28-16</inkml:trace>
  <inkml:trace contextRef="#ctx0" brushRef="#br0" timeOffset="94227.7034">11677 10005 66 0,'0'0'129'0,"0"0"11"0,0 0-12 15,0 0-28-15,0 0-34 0,0 0-21 16,0 0-13-16,0 0-6 0,14-81-7 16,-17 78-3-16,-1 0-4 0,1 0-6 15,3 3-2-15,-4 0-4 0,-5 2-3 16,-4 9 1-16,-6 8 1 0,-1 7 1 0,2 6-2 16,0 2 0-16,3 3-2 15,8-1 0-15,3-1-1 0,4-3 2 16,1-1-1-16,9-6-3 0,5-4-3 15,3-5 0-15,3-7 1 0,6-8 1 0,2-1 3 16,3-14-1-16,0-5 3 0,-2-7 0 16,-5-3 4-16,-7-3 1 0,-4 2 2 15,-7-3-1-15,-6-1 1 0,-1 1-1 16,-1 1 2-16,-8 0 1 0,-1 4-3 16,-3 3 6-16,-2 3-5 0,0 7 2 0,-3 2-3 15,-2 4-3-15,-3 6-6 16,1 3-5-16,0 4-4 0,4 13-31 15,5 6-98-15,7 4-169 0</inkml:trace>
  <inkml:trace contextRef="#ctx0" brushRef="#br0" timeOffset="117331.7234">8178 12005 383 0,'0'0'64'0,"0"0"-16"16,0 0-8-16,0 0-10 0,-30-80-3 16,26 70-7-16,-2-3-5 0,2 4-9 15,-2 1 1-15,0 2-8 0,3 3 1 16,-10 2 2-16,-1 2-6 0,-9 11 4 15,-9 10-5-15,0 3 0 0,3 7 3 0,-1 3-2 16,4 2 1-16,1-1-2 0,8 0 3 16,1 1-1-16,9-2 3 0,2-2-1 15,4-5-4-15,1-1-2 0,0-5 0 16,10-3-3-16,4-3 7 0,7-1 3 16,6 1 1-16,5-4 3 0,4-1-4 0,3-3 0 15,-3 0 0-15,-1 0 0 16,0 1 1-16,-5 0 0 0,-5 2 2 15,-5-2-2-15,-7 0 3 0,-4 2 1 16,-5-4 3-16,-4 5 1 0,0 6 0 0,-13 0 2 16,-6 7-5-16,-6-4 3 0,-9-1-6 15,1-4 2-15,-5-3-2 0,5-3 0 16,-2-4 1-16,8-3-3 0,5-1-3 16,6-2-1-16,0 0-2 0,6-2-14 15,4-7-27-15,6-4-45 0,9-4-46 0,15-6-47 16</inkml:trace>
  <inkml:trace contextRef="#ctx0" brushRef="#br0" timeOffset="117671.8849">8384 12362 488 0,'0'0'60'0,"0"0"-17"15,0 0-17-15,0 0-10 0,0 0-10 16,0 0-2-16,0 0-2 0,0 0 0 0,0 0-2 15,-78 20 0-15,65-4-1 0,3 3-1 16,4 1 0-16,3 2 0 0,3 1-1 16,0-2 0-16,3 0 1 0,7 1-6 15,2-2 2-15,2-1-6 0,2-4 0 16,3-3 0-16,-5-4 5 0,-1-4 1 0,-4-2 6 16,4-2 2-16,-4 0 4 15,-5-6 4-15,3-8 0 0,-5-3 1 16,-2-7-3-16,-2 0 3 0,-8-2-2 15,1 2 1-15,-2-1 1 0,1 3 0 0,-2 3-2 16,5 6-3-16,1-1-2 0,2 6-2 16,1 4-1-16,1 0-2 0,2 4-3 15,0-2-6-15,0 2-10 0,0-1-10 16,0 1-37-16,8 0-79 0,10 0-138 16</inkml:trace>
  <inkml:trace contextRef="#ctx0" brushRef="#br0" timeOffset="118375.359">8740 12608 504 0,'0'0'31'0,"0"0"-9"0,0 0-9 0,0 0-7 16,0 0-4-16,0 0-3 0,0 0-1 15,0 0-1-15,0 0 1 0,-22 1 0 16,22-1 3-16,0 0 0 0,0-3 2 16,0-6-1-16,4-6 1 0,2-3-4 15,0-3 4-15,-3-3-2 0,-2 1 5 16,-1-4 2-16,0 0 3 0,-1 0 4 16,-6-2 1-16,2 2 1 0,-2 0 0 15,4 7-3-15,0 2-1 0,0 9-1 16,2 2-5-16,-1-5 0 0,1 7-4 0,-1 1-2 15,2 0-2-15,0 4-3 0,0-2 1 16,0 2 1-16,0 11 0 0,5 10 1 16,1 8 1-16,-2 2-3 0,3 5 2 15,-2 1-2-15,-1 1-1 0,0 2 1 16,-1-2-7-16,3-1-6 0,0-1-18 16,4-5-18-16,1-5-20 0,1-5-16 15,4-6-8-15,-6-7 4 0,7-6 24 16,1-2 27-16,2-10 27 0,6-6 24 15,-2-7 13-15,-2-3 19 0,-3-2 29 0,-1-4 13 16,-4 0-5-16,-4-2-16 0,1 4-23 16,-2 0-11-16,0 4 0 0,-3 6 2 15,-1 5-3-15,0 6-5 0,-4 4-8 16,1 2-9-16,-2 3-3 0,0-2-3 16,0 2 0-16,1 0 1 0,2 13 0 0,1 7 0 15,2 5-1-15,0 1 0 0,1 3 1 16,-1 0 2-16,1 1-4 15,2-1 3-15,4-1-4 0,0-4-1 16,3-3 1-16,-2-3 0 0,2-2 0 0,-3-8 0 16,0 0 1-16,-3-5 0 0,-1-3 1 15,4 0 2-15,-4 0 2 0,2-6 0 16,-1-4 0-16,-1-9 0 0,-2 0-1 16,-2-6 0-16,-1-2-1 0,0-2-3 15,2-3 3-15,-2 2-4 0,1 1 3 0,1 0 0 16,-2 5-2-16,4 1-1 0,0 3-1 15,-2 7-5-15,1 1-6 0,-1 4-18 16,5 5-36-16,1 0-77 0,2 3-153 16</inkml:trace>
  <inkml:trace contextRef="#ctx0" brushRef="#br0" timeOffset="118751.8113">9493 12688 607 0,'0'0'39'0,"0"0"-11"0,0 0-13 16,0 0-6-16,0 0-5 0,0 0-2 16,0 0 0-16,0 0-3 0,0 0 1 15,0 0 0-15,58-48 0 0,-44 32 0 16,-1 0 3-16,3-3-2 0,-3-2-5 15,-1-1 5-15,-1-3-5 0,-3 2 4 0,-5-1 2 16,-2 1 0-16,-1 7 1 0,0 0-1 16,-6 3 1-16,0 4-1 0,-2 1 0 15,2 4-1-15,-3 4-1 0,-4 0-1 16,-10 7 0-16,3 8 1 0,-2 7-1 16,0 2 1-16,2 3 4 0,6 2-5 0,2-2 3 15,8-1-5-15,4 0-2 0,1-3-2 16,12-1-4-16,5-2-4 0,6-3-12 15,5-2-8-15,3-3-14 16,7-3-15-16,0-6-31 0,3-3-36 0,0 0-123 16</inkml:trace>
  <inkml:trace contextRef="#ctx0" brushRef="#br0" timeOffset="119677.0543">11717 11835 353 0,'0'0'50'0,"0"0"-3"0,0 0 1 0,0 0-11 15,0 0-9-15,0 0-5 0,0 0-5 16,0 0-3-16,0 0-3 15,-65-76-6-15,64 75-2 0,-1-1-3 16,1 0 0-16,-1 2-2 0,2-1 1 0,-1 1-1 16,1-2 0-16,0 2 1 0,0 0 0 15,0 0 0-15,0 0 0 0,0 0 0 16,0 0 1-16,0 0-2 0,0 0 2 16,0 0-2-16,0 0 1 0,1 2-1 15,1-2-1-15,-1 1 0 0,1-1 0 0,-1 2-2 16,-1-2 0-16,2 2 0 0,-2-2-1 15,1 0 1-15,-1 1 0 0,0-1-1 16,3 0 2-16,-3 2 1 0,0-2 1 16,1 0 0-16,-1 1 1 0,0-1 0 15,2 0 1-15,-2 0 0 0,0 2 0 0,0-2-1 16,0 0 1-16,1 0 0 16,-1 0-1-16,0 0 1 0,0 0 0 15,0 0-1-15,0 0 1 0,0 0 1 16,0 0-2-16,0 0 1 0,0 0-1 0,0 0 0 15,0 0 0-15,0 0 0 0,0 0 0 16,0 0 0-16,0-2-1 0,0 2 1 16,0-1 0-16,0 1 2 0,0-2 0 15,0 2-1-15,0-1 1 0,0 1-1 16,0-2 1-16,0 2 0 0,-1-2 1 16,1 2-2-16,0 0 0 0,-2 0-1 15,2 0 0-15,-4 0 1 0,1 14 2 16,0 6-3-16,-1 8 1 0,1 3 6 15,0 5-6-15,3 6 5 0,0 3-5 0,-3 5-2 16,3 5 1-16,0 2-3 0,0-2 3 16,3 0-5-16,3-4 0 0,0-7 0 15,2-4-1-15,1-7-1 0,0-4-6 16,2-6-26-16,-1-3-43 0,-2-8-57 16,2-3-86-16</inkml:trace>
  <inkml:trace contextRef="#ctx0" brushRef="#br0" timeOffset="120388.1821">11413 12261 490 0,'0'0'29'15,"0"0"-8"-15,0 0-8 0,0 0-5 0,94-25-8 16,-53 14 1-16,1-2-1 0,7 2 0 15,4-3 0-15,1-1-1 0,1 0-7 16,1-1-1-16,-4 0 2 0,-4 0-1 16,-5-3 5-16,-6-2 1 0,-10-1 2 15,-1 1 2-15,-11 0 4 0,-5 6 4 16,-7-3 5-16,-3 1 0 0,-2-1 5 16,-6-2-2-16,-3 3-6 0,0 7 7 15,2 2-12-15,2 4 3 0,1 2-3 16,-5 2-4-16,-1 0 5 0,-5 9-5 0,-4 8 3 15,3 6-5-15,2 2-1 0,3 4 1 16,3 3-2-16,4 1 1 0,4 5-2 16,2 1 1-16,0 0-1 0,5 2 0 15,2-2-1-15,2-1 2 0,2-4-3 16,-2-3 0-16,0-7 0 0,-1-8-3 0,-5-7 4 16,0-4 2-16,-3-5 4 15,0 0 2-15,0 0 1 0,0 0-1 16,0 0 0-16,0-11 1 0,-3-6 3 15,0 2 0-15,-2 0 1 0,3 4-2 0,-1 0 0 16,2 1-4-16,-1 4 0 0,2 2-1 16,0 4-2-16,0-3-3 0,0 3 1 15,0 0-1-15,0 0-2 0,8 3 2 16,4 9 1-16,3 4-2 0,2 6 3 16,-2 2 1-16,2 2-3 0,-4-2 1 15,1-1-2-15,0-3 0 0,-2-2 0 16,2-3 0-16,-6-5 3 0,4-1-5 0,-5-4 0 15,3-5 0-15,7 0-2 0,1-12 5 16,8-8 1-16,0-4 1 0,1-6 2 16,1-5-1-16,-2-6 3 0,-1-2-2 15,-4 0 3-15,-1 4 1 0,-6 3 3 16,-3 7-1-16,-5 11 0 0,-3 7-1 16,-2 7 0-16,-1 4-3 0,0-2-3 15,0 2-1-15,0 0-2 0,0 0 0 0,-3 10 1 16,-4 10 0-16,-3 7-2 0,6 4 0 15,4 2-1-15,0-1-1 0,7 0-5 16,10-3-7-16,9-2-18 0,7-2-36 16,8-6-77-16,8-1-154 0</inkml:trace>
  <inkml:trace contextRef="#ctx0" brushRef="#br0" timeOffset="122779.0715">14878 11669 419 0,'0'0'53'0,"0"0"-11"16,0 0-10-16,-24-80-7 0,19 71-4 15,2 4-4-15,2 1-3 0,1 4-4 0,-3-2-5 16,3 2-3-16,-3 0-3 0,-6 7 2 15,-2 11-1-15,-2 7 1 0,0 7-1 16,1 5 2-16,2 1-1 0,0 6 2 16,3 2 3-16,1 3-3 0,3 3 4 15,2 0-7-15,-1 2 0 0,2 0 1 0,0 1-2 16,2-1 2-16,2-3-2 16,2-1 1-16,1-5-2 0,2-8 1 15,-1-5-2-15,0-6 0 0,-1-9-3 16,0-4-1-16,-4-5-5 0,-2-5-4 0,2 1-2 15,-3-4-6-15,-1 0-9 0,-13 0-13 16,-12 0-1-16,-9 0 1 0,-7-4 10 16,-6-8 13-16,-1-2 9 0,-3-4 5 15,4-3 11-15,3-3-1 0,6-4 2 16,7-1 4-16,6 0 7 0,8 2 6 16,6 1 4-16,8 3 2 0,4 4-1 15,4 0-4-15,11 4-3 0,6 2-5 16,7 2-3-16,5 3-4 0,5 1-1 15,3 1-2-15,4 1-3 0,3 1 0 0,1 1-1 16,2 1-2-16,1 1-1 0,-3 1-8 16,-1-2 4-16,-3 2 0 0,-2-1 2 15,-7-1 10-15,-4 1-2 0,-11-1 3 16,-9 0 3-16,-6 2 4 0,-6 0 0 16,0 0 2-16,0 0-2 0,0-4 0 0,-3-2-1 15,-9-3-1-15,-5-2-3 0,0 4-1 16,1 2-2-16,-1 2-2 15,5 1-1-15,0 1-2 0,-2-1 1 16,10 1 0-16,-1 1 0 0,5 0-3 0,-1-2-1 16,1 2-1-16,-2 0 1 0,2 0 2 15,0 0-1-15,0 0 1 0,0 0-2 16,0 2 0-16,0 2 2 0,2 0-1 16,1 0 2-16,-3-4 1 0,0 0 1 15,0 0 3-15,1 2 3 0,1 0 2 0,-2-1 2 16,1-1 0-16,-1 1 4 0,0-1-2 15,2 0 2-15,-2 1-4 0,0-1-4 16,0 0-1-16,0 0-2 16,0 0-1-16,0 0 0 0,0 0-1 0,0 0-2 15,0 0 1-15,0 0-2 0,0 0 0 16,0 0-2-16,0 0 0 0,0 0-1 16,0 0 1-16,0 0-1 0,0 0 3 15,0 0 2-15,0 2-1 0,0 0 2 16,0 4-1-16,0-1-1 0,-3 5 1 0,-3 5 1 15,0 0-1-15,-4 5 1 0,3-2 0 16,1-4-2-16,0 1 1 0,3-5-1 16,2 3-1-16,1 5 0 0,0-1 1 15,3 3-1-15,4-2-1 0,5-5 1 16,2-2 1-16,2-3-2 0,4-1 1 16,2-4-3-16,0-3 0 0,4 0 1 15,0-5 0-15,-2-5 2 0,3-4-1 16,-2-2 2-16,-6-2 0 0,0-2 2 15,-6-2-1-15,-3 1 1 0,-6-3 0 0,-1 0-1 16,-3-2 0-16,0 0 0 0,0 2 2 16,-3 1 0-16,-1 8 0 0,-5 1-1 15,3 5 0-15,-1 2-1 0,0 0 1 16,1 4-1-16,3 0 0 0,3 3-1 16,-1 0-1-16,1-1-2 0,-3 1 1 0,3 0 0 15,-4 0 0-15,-4 3 1 16,1 4 0-16,-4 4 2 0,6-3-2 15,-1-1 1-15,2 2 0 0,1-4-2 16,2-1 4-16,1-4-2 0,-2 0-2 0,2 0 4 16,-2 2-1-16,2-1 0 0,-2 1 2 15,2 0-1-15,-1-1 1 0,1 1-1 16,-2-1 0-16,1-1-1 0,-1 2 0 16,1-2 0-16,-1 2-1 0,1-2 0 15,-1 1-1-15,1-1 0 0,-2 1-1 0,3-1 1 16,-1 1 0-16,-2 6 2 15,-2-3-1-15,0 5 0 0,0 0 1 0,1 1-2 16,4-1 1-16,-1 2 0 0,-1 0 1 16,2-7 0-16,0 6-1 0,0-4 0 15,0 1-1-15,0-2 1 0,0-5-1 16,-1 0 0-16,1 0 1 0,0 2 1 16,0-1-1-16,0 1 2 0,0 0-2 15,1-1 0-15,9-1-1 0,6 0 0 16,9-5 0-16,-3-3 0 0,1-3-2 0,1 0 1 15,1 1 0-15,-1-1 0 0,0 4-1 16,0 2 2-16,-5 2-2 0,-2 1 0 16,2 1-1-16,-7 1-1 0,9-2 1 15,-1 2 2-15,-7-2 0 0,8 1 2 16,-10-1 0-16,-5 1 1 0,5 0 1 0,-6-1 2 16,-1 1 1-16,1 1-1 15,-5 0 0-15,0-2 0 0,0 2 0 16,0-2 0-16,1 2-1 0,-1-7 0 15,0 1 1-15,0 1-1 0,-4-4 1 0,1 6 3 16,0-2-4-16,1 2 0 0,2 3-1 16,-1-1-3-16,1 1 0 0,-2 0 1 15,-4 0-1-15,-2 1 1 0,-2 7 0 16,-4 6-1-16,3 2 1 0,3 1 0 16,-2 3 1-16,1 1-2 0,2 0 2 0,2-4-2 15,1-1 1-15,0 1-1 0,1-6 1 16,3 7-1-16,0-7 1 0,0-2-1 15,0 2 0-15,3-2 2 16,2-2-1-16,4-2 0 0,6 0 0 0,3-5-1 16,4 0 1-16,4 0 0 0,-3-8 0 15,2-3-3-15,-1-1 0 0,1 0 0 16,-6-2 1-16,3-1 2 0,-4 0 1 16,0-1 0-16,-4 0 1 0,2-1-2 15,-3 2 1-15,-4 3 1 0,-3-1 0 0,-2 6 2 16,-3-6-2-16,1 2 0 0,-2-1 0 15,0 1 0-15,0 6 0 0,-3-3-1 16,0 5 2-16,2-1-2 16,-1 1-1-16,-2 3 1 0,-1 0-2 0,-3 5 1 15,-1 7-1-15,5 4 0 0,-2-2-1 16,3 4 0-16,3 1-1 0,0-1 0 16,1 7 0-16,4-5-1 0,2-1 0 15,-1-7 0-15,4 0-5 0,0-4-1 16,-3-2 1-16,8 0 0 0,-1-5 8 0,2-1 1 15,5 0-1-15,-4-9 1 0,-3-3-2 16,1-3 2-16,-5-3 0 0,0 0 2 16,-3-1-1-16,0-4 1 0,1 1 0 15,0-1-1-15,2-1 0 0,1 1 0 16,1 2 0-16,0 3 0 0,0 4 1 16,-2 3-1-16,1 4 0 0,-2 4 1 15,1 1-2-15,8 1 0 0,-3 1 0 16,4 1-2-16,0 6 1 0,-4 3 0 15,0 2 1-15,0 2-2 0,-1 2 2 0,-2 1-2 16,1 3 1-16,-3 0 0 0,-1 1 1 16,-2 1 0-16,-3-8 0 0,-4 4-1 15,0 2 2-15,-3 0-1 0,-8 3 1 16,-1-4 0-16,-2-4 2 0,2-5 3 16,5-6 3-16,-4-4 2 0,-3 0 2 15,-4-8-2-15,-4-6 0 0,5-6-3 0,3-3-1 16,5-3-1-16,4 1-2 0,5-5-1 15,6 2-3-15,11-1 1 16,5 0-4-16,3 3 2 0,5 2-3 0,4 4-1 16,1 5-5-16,3 6-11 0,0 6-15 15,-2 3-56-15,4 0-103 0,-1 1-111 16</inkml:trace>
  <inkml:trace contextRef="#ctx0" brushRef="#br0" timeOffset="123679.282">17565 12278 582 0,'0'0'39'0,"0"0"-8"0,0 0-8 0,0 0-9 16,0 0-6-16,0 0-3 0,0 0-4 16,0 0 0-16,0 0 0 0,3-85-1 15,16 67 0-15,2-2 1 0,4-1-1 16,0-2 2-16,-1-2-2 0,-1-1 0 15,-1-2 1-15,-5 0 1 0,-1-3-1 0,-4-1-3 16,-5 2 3-16,-2-1-4 0,-3 4 5 16,-2 7 2-16,0 3-1 0,0 7 0 15,-2 5-2-15,0 1-1 0,2 4-1 16,-1-1-1-16,-4 1 0 0,-5 5 0 16,-3 14 2-16,0 7 4 0,3 7-4 0,3 5 3 15,5 2-5-15,2-3 0 0,2 3 0 16,11-3-3-16,1-3 1 0,8-2-2 15,4-3 1-15,4-5-4 16,5-5-5-16,3-6-7 0,2-7-3 0,-1-6 1 16,-1 0 8-16,-2-11 7 0,-4-3 7 15,-3-7 4-15,-3-4 2 0,-5-4 1 16,-3-1 1-16,-1-2 3 0,-4-2-2 16,1-1 0-16,1 0 1 0,1 1-6 15,0 2 4-15,2 3-4 0,0 5 3 0,-1 2 2 16,-7 10-1-16,-1 4 0 0,-6 5-4 15,-3 3-1-15,0-1-1 0,0 1-2 16,0 0 1-16,-12 11 0 16,-8 9 1-16,-9 5 3 0,-6 4-5 0,-2 1 3 15,-1 2-6-15,2-1 0 0,4-1 2 16,6-3-3-16,5-2 2 0,8-9-2 16,5-5 0-16,7-6 2 0,1-5 2 15,-2 0 2-15,2 0 3 0,0 1 3 16,0 0-1-16,0-1-1 0,0 0-1 0,8-1 0 15,3-7-1-15,7-5 1 0,-4 1-1 16,3 1 0-16,-2 2-1 0,7 1-1 16,-1 1 1-16,1 2-1 15,1 0 1-15,0 5-1 0,-1 0 0 0,-3 0 0 16,-1 8 0-16,-1 4-1 0,-2 0 2 0,-2 8-1 16,-1 3 2-16,-5 4-2 15,-2 5 2-15,-4 5-3 0,-1 3 1 16,0 4-2-16,-3 1 2 0,-3 5-1 15,-1-3 1-15,0 0 3 0,1-2-3 0,0-2 2 16,2-2-3-16,-1-3-1 0,2-6 0 16,2-9 0-16,0-5-1 0,-2-6-2 15,3-6 1-15,0 0-1 0,0-6-3 16,0 0-6-16,0 0-19 0,-1 0-52 16,1 0-83-16,0-17-140 0</inkml:trace>
  <inkml:trace contextRef="#ctx0" brushRef="#br0" timeOffset="124148.7359">18443 11762 580 0,'0'0'42'0,"0"0"-16"0,0 0-14 16,0 0-4-16,0 0-6 0,0 0-2 15,0 0-1-15,0 0-2 0,0 0 1 16,0 0 1-16,-22 5 2 0,15 19-1 16,-2 0 0-16,-1 1 2 0,1-3-4 15,1 1 5-15,2-6-4 0,-1-2 0 16,2-4 2-16,4-7 1 0,0 1 0 0,1-5 3 15,-2 0 4-15,2 0 5 0,0 0-1 16,0 0-2-16,0-2-5 0,0-15-10 16,3-7 7-16,6-6-7 0,4-1 4 15,0 1 1-15,2 1-3 0,0 2 3 16,1 1-2-16,-2 2 2 0,2 3-2 0,-1 4 0 16,-2 5-1-16,0 4 0 15,0 6 0-15,3 2 0 0,4 5 3 16,0 9-3-16,0 2 1 0,2 8 0 15,-3-1-1-15,0 4-1 0,-2-2 2 0,-1 2-3 16,-1 1 0-16,-1-1 1 0,-1 0-9 16,3 1-14-16,-2 1-34 0,2-1-78 15,0 0-138-15</inkml:trace>
  <inkml:trace contextRef="#ctx0" brushRef="#br0" timeOffset="124317.2586">18831 12114 654 0,'0'0'28'0,"0"0"-13"16,0 0-9-16,0 0-5 0,0 0-6 16,0 0-15-16,0 0-38 0,0 0-131 15,0 0-121-15</inkml:trace>
  <inkml:trace contextRef="#ctx0" brushRef="#br0" timeOffset="126411.7838">8521 14318 490 0,'0'0'42'0,"0"0"-11"0,0 0-9 15,0 0-9-15,0 0-9 0,0 0-4 16,0 0-1-16,0 0-1 0,0 0 2 16,0 0-1-16,-20-15 0 0,30 41 0 0,2-2 0 15,1-2 1-15,1-2 0 16,5 0-1-16,1-3 1 0,0-3 0 15,-8-7-2-15,7-2 2 0,-3-4 2 0,1-1 0 16,5-6 3-16,1-7 0 0,-1-6-1 16,-3-4 0-16,-1-4 1 0,1-3 0 15,-6-3 5-15,3 1 1 0,-6 1 2 16,0 4 1-16,-2 7 0 0,-4 10-2 16,-3 5 0-16,-1 5-3 0,0-1-5 15,0 1-4-15,3 0 0 0,0 0-1 0,1 7 2 16,4 12 0-16,-1 9-1 0,3 4 0 15,-1 6-1-15,-2 4 0 0,4 4 0 16,-2 4 2-16,1 2 3 16,0 4-4-16,-1 5 0 0,-3 2-3 0,-2 4-1 15,-2 5 1-15,-1-1-2 0,-1-1-1 16,0-5-2-16,-1-7 2 0,-4-10 2 16,1-7-2-16,-2-9 7 0,-1-9-4 15,-2-9 3-15,-2-7 1 0,-8-7 1 16,0 0 2-16,-10-12-4 0,6-8 4 0,-3-4-5 15,3-5 5-15,7-4-2 0,-1-7 0 16,5-2 0-16,5-5-1 0,5-3 0 16,2-3 0-16,6 1 0 0,13 0-3 15,6 2 1-15,5 2-2 0,6 2 0 16,4 1-4-16,5 1-6 0,3 1-1 0,0 4-11 16,1 3-7-16,-1 4-14 15,-1 2-11-15,-2 6-5 0,-4 4 5 16,-8 5 17-16,-6 0 16 0,-12 6 16 15,-4 5 15-15,-6 2 7 0,-5 2 2 0,0-2 5 16,0 2 2-16,1 0 2 0,-1 0 5 16,0 0 1-16,0 0 2 0,0 0-3 15,0 0-2-15,0 0-5 0,0 0-5 16,0 0-5-16,0 0-3 0,-3 2-5 16,-4 5-1-16,-3 6-2 0,3 4-1 0,-5 1-1 15,4 3 0-15,-3 2-1 0,1 1 1 16,-1 2-2-16,2 1 2 0,0 0 2 15,1-2-3-15,-1 2 4 16,6-4-4-16,3 1 0 0,0-9 1 0,0-1-2 16,0-5-1-16,3-4 1 0,3 1 1 15,-2-5 2-15,5-1 1 0,2 0 2 16,0-10-2-16,1-7 2 0,-1-6-2 16,-4-3-3-16,1-2 3 0,-3-5-3 15,-1 1 4-15,1-2 0 0,-1 0 2 0,-1 1-2 16,0 1 0-16,0 3 0 0,-3 8-2 15,2 1 1-15,-2 8 0 0,0 6-2 16,0 0-1-16,0 6-3 16,0-1-4-16,0 1-1 0,0 0-3 0,0 12-13 15,-4 8-23-15,-3 5-57 0,7 4-56 16,0-3-112-16</inkml:trace>
  <inkml:trace contextRef="#ctx0" brushRef="#br0" timeOffset="126804.1354">9665 14344 598 0,'0'0'51'0,"0"0"-16"15,0 0-11-15,0 0-12 0,0 0-5 16,0 0-3-16,0 0-3 0,0 0-2 0,0 0 0 16,0 0 0-16,-27-11 1 15,22 30 1-15,1 6-2 0,1 0 0 16,-1-1-1-16,4 0 2 0,0-3-5 15,0-1 2-15,8-2 3 0,-2-6-5 0,0 1 5 16,1-6-4-16,2-2-2 0,-2 1 5 16,2-6 1-16,1 0 1 0,0-4-2 15,5-10 3-15,-4-4-3 0,-1-1 4 16,-1-3 1-16,4-1 0 0,-3-2 0 16,0 3 1-16,0 3-1 0,-4 3 0 0,3 4 0 15,-5 4-1-15,-1 5 0 0,0 0-1 16,-3 3-1-16,0-1-1 15,0 1-1-15,7 0 0 0,3 0 1 16,5 2-1-16,2 10 0 0,-1 2 1 0,-6 3-2 16,5 3-1-16,-4-1 0 0,1 2-2 15,-2 2-3-15,1-1-5 0,-2-1-21 16,5-1-50-16,-5-6-93 0,6-4-126 16</inkml:trace>
  <inkml:trace contextRef="#ctx0" brushRef="#br0" timeOffset="127715.421">11594 14201 556 0,'0'0'64'0,"0"0"-24"15,0 0-15-15,0 0-10 0,0 0-5 0,0 0-8 16,0 0-3-16,0 0-2 0,0 0-1 16,-31-15 3-16,19 35 1 0,0 10-1 15,2-1 1-15,6 4-2 0,2 0 1 16,2-5-2-16,0-1 2 0,6-5-3 16,0-7 2-16,1-2-2 0,2-6-1 0,1-4-1 15,7-2-2-15,2-1-2 0,4-7 1 16,-1-8 1-16,-2-5 3 0,2-3 5 15,-3-2 0-15,-2-1 2 16,-4-2 1-16,0 2 1 0,-3 2 1 0,-1 7 3 16,-3 1 1-16,-3 5-2 0,-2 6 0 15,2-4-2-15,1 7-3 0,-4-3 0 16,4 3-1-16,1 2-1 0,2 0 0 16,5 5-1-16,4 7 0 0,-5 5 0 15,2 4 0-15,-4 3-1 0,-2 2 0 0,2 1 0 16,-5-1-1-16,0 1-1 0,-1-3 0 15,0-5-4-15,0-2 1 0,0-7-4 16,0-1-2-16,0 0 1 0,-2-5 1 16,3 1 4-16,-1-5 6 0,3-10 2 15,0-8 2-15,3-8 2 0,-1-2 0 0,-3-8 4 16,-1 0-1-16,-1-2 4 16,0 0-3-16,-2 3 1 0,1 3-1 15,1 6-2-15,-2 8 0 0,5 3-2 16,-2 1-2-16,0 5 1 0,7-1-3 0,3 3 0 15,5 3-1-15,8 0 0 0,2 2-1 16,3 0 1-16,0 2-2 16,4 0 1-16,-1 0-2 0,-1 5 0 15,0-2-1-15,-1 0 1 0,0 0 1 0,-1-3 1 16,3 0 1-16,-3 0 0 0,-5-2 1 0,-5-1 2 16,-11 0 1-16,-5 3 1 15,-6 0-1-15,0-1-1 0,0 1 1 16,0 0-2-16,-3 0 1 0,-11 0 1 15,-8 3 0-15,-4 6-2 0,3 1 0 0,4 4-1 16,2 0-1-16,5 1 1 0,2 3-1 16,4 3-1-16,2 3 1 0,4-1-2 15,0 4 0-15,3-2-2 0,6-2 1 16,2 0-3-16,5-4 0 0,1 0-4 16,1-6-8-16,2-2-6 0,-1-5-6 0,-2-4-11 15,3-2-10-15,-1-2-21 0,4-5-22 16,-5-7-18-16,-5-3-38 15</inkml:trace>
  <inkml:trace contextRef="#ctx0" brushRef="#br0" timeOffset="127897.9851">12419 13840 473 0,'0'0'59'0,"0"0"-26"0,0 0-10 15,0 0-14-15,0 0-6 0,0 0-5 16,0 0-6-16,0 0-4 16,0 0-1-16,-31 0-5 0,31 20-34 0,0 7-53 15,10 5-60-15</inkml:trace>
  <inkml:trace contextRef="#ctx0" brushRef="#br0" timeOffset="128395.266">12728 14270 518 0,'0'0'60'0,"0"0"-22"16,20-94-10-16,-14 65-2 0,1-2-6 0,2 2-2 16,-2 2-3-16,0 1-3 15,-1 2-3-15,1 1-1 0,-4 8-4 16,0-2 0-16,-3 9 0 0,0 1-2 15,3 3 0-15,-3 4 0 0,0-2-4 0,0 2 0 16,0 0 0-16,0 0-1 0,0 14 2 16,-3 9 0-16,-1 8-1 0,-3 6-1 15,1 4 2-15,1 3-4 0,1 5 3 16,4 1-2-16,0 0 2 0,0-2-4 16,4-4 2-16,7-4-2 0,4-9 0 0,3-8 2 15,5-6-1-15,3-7-1 0,7-10 1 16,-1 0 0-16,1-16-1 15,1-6 2-15,-4-5 1 0,-4-7 3 16,0-8 1-16,-4-3 2 0,-5-4-1 0,-1-1 3 16,-4 2-2-16,-4 1 3 0,-1 3-2 15,-4 6 5-15,-1 4-1 0,-1 12 1 16,-1 2 0-16,0 8 2 0,0 6-4 16,0 1-8-16,0 5 4 0,0-2-3 15,0 2 0-15,-1 0 3 0,-5 10-3 0,-3 9-1 16,-1 12 1-16,1 7 0 0,0 6-2 15,0 3-1-15,1 5-1 0,3 0-6 16,3 0-3-16,2-5-15 0,3-3-15 16,15-9-21-16,9-4-54 0,12-9-65 15,15-6-98-15</inkml:trace>
  <inkml:trace contextRef="#ctx0" brushRef="#br0" timeOffset="130020.4266">15355 13701 609 0,'0'0'32'0,"0"0"0"15,0 0-5-15,0 0-7 0,0 0-8 16,-50-78-4-16,48 75-5 0,2 3-3 16,-1-1-1-16,1 1 0 0,-2 0 0 0,2 11 1 15,0 9 1-15,0 5-1 0,0-3 0 16,5 2 0-16,-1-10 1 15,1 2-2-15,-1-8 2 0,-1 1-2 16,2-1 1-16,-3-4 1 0,1 1-1 0,-3-5 1 16,0 0 1-16,0 0-1 0,1 2 2 15,1 0-2-15,-1-2 0 0,1 0 0 16,-1 0-1-16,2 0 1 0,0-4-1 16,-2-1 0-16,2 3 0 0,-1-3-1 15,-1 1 0-15,2-1 0 0,-2 2 0 0,-1 3 0 16,0-2 0-16,0 2-1 0,0-1 0 15,2 1-1-15,-2-1 1 0,0 1 1 16,1-2 0-16,-1 2 0 16,0-2 1-16,0 2-1 0,0-1 2 0,2 1 0 15,-2-1 0-15,0 1 1 0,0-3-1 16,0 3 0-16,0 0 0 0,0 0 1 16,0 0-2-16,0 0 1 0,0 0-1 15,0 0-1-15,0 0 0 0,0 0-1 16,0 0-1-16,0 0 1 0,0 0 1 0,0 4 0 15,-2 8 2-15,-1 3-1 0,-1-3 0 16,1 5 0-16,0-6 0 0,2-7 0 16,1 3 0-16,0-7 0 0,-3 0 2 15,3 0-1-15,0 0 1 0,0 3 0 16,0-3 0-16,0 1-1 0,0-1-1 0,0 0 0 16,0-4 0-16,0-3 0 15,0-6 0-15,0-6 1 0,-1 8-2 16,-2-6 1-16,0 7 0 0,-3 0 0 15,1-1-1-15,0 2 1 0,-1 2-2 0,3 2 1 16,-3-1-1-16,2 4 0 0,-6 1-1 16,-3 1 1-16,3 0 1 0,-6 0 0 15,3 7 2-15,3-2-2 0,-3 3 1 16,5-4 0-16,1 2-1 0,-6 2 1 16,7-2 0-16,-5 5-1 0,1-2 2 0,4-2-1 15,-1 0 0-15,2 0-1 0,4-3 0 16,-3 0 0-16,2-1-1 15,2-3 0-15,-1 0 0 0,1 0 1 16,0 4 1-16,3-1 0 0,10 0 1 0,8-3 0 16,3 0 0-16,7-6 0 0,-2-3 0 15,0 1 1-15,-3 1-2 0,-4 0 0 16,-6 2 0-16,-6 2 0 0,-6 1 0 16,-4 2 0-16,0-2 1 0,0 2-2 15,2 0 1-15,2 0 0 0,0 0 0 0,2 7 0 16,3 5 1-16,-5 3-1 0,2 8 0 15,-2 0 6-15,1 3-5 0,-1 1 4 16,-1 0-4-16,4 4-1 0,-3 1-1 16,1 1-1-16,-1 2 0 0,-1 2-2 15,3 3 2-15,-3 1-1 0,1 2 0 16,-1-1-1-16,-3-1 0 0,0-3-1 16,0-2-1-16,-9-7 1 0,1-1 0 15,-3-6 1-15,-1-5 2 0,-3-4 0 16,5-4 3-16,-6-6 0 0,0-3 0 0,-4 0 1 15,-3-12 0-15,4-2 2 0,0-6-1 16,3-5 1-16,5-6 0 0,3-4 0 16,7-3-2-16,1-5 1 0,7-2-2 15,12 1 1-15,1 0-2 0,8 3 1 16,2 1-1-16,3 2 0 0,2 2 0 0,4 3-7 16,-3-1 5-16,5 2-7 15,-4 1 4-15,-2 4 1 0,-1 3-1 16,-6 2 2-16,0 3 1 0,-7 1 1 15,-1 3 1-15,-8 3 1 0,-2-1 1 0,-3 6 0 16,-4 2 1-16,0 3 0 0,-3 2-1 16,0-2 0-16,0 2-1 0,0-2 0 15,0 2-1-15,-1 0-1 0,-12 0 0 16,-2 5 1-16,-5 7-1 0,3 4 0 16,1 3 1-16,3 3 0 0,-2 3 0 0,4 1 0 15,-2 3 0-15,3 0 5 0,-1 1-4 16,6 0 3-16,-1-4-4 15,5-2-2-15,1-2 1 0,1-6 0 16,6 0-1-16,2-8 1 0,3 0 1 0,3-5-1 16,3-3 1-16,6 0-1 0,-1 0 0 15,0-9 0-15,-1-3 1 0,1-3 0 16,0-3-1-16,0-2 1 0,1-3-1 16,0-1 1-16,1 1 1 0,-1-1-6 15,-3-1 3-15,-1 3-4 0,-3 0 3 0,-4 1 3 16,-2 0-1-16,-3 1 1 0,-4 7 0 15,-1-3 0-15,0 6 1 0,-3-1 0 16,2 0 1-16,-2 5-1 16,1 1 2-16,-1 0-1 0,0 0 1 0,0 1 0 15,0-1 0-15,0 5 0 0,0-2-1 16,0 2 0-16,-4 0-1 0,-2 4 0 16,-1 8 2-16,-5 6 0 0,4 5 3 15,-1 4-2-15,0 1 1 0,2-1-5 16,3 3-2-16,2 0 6 0,2 1-4 0,0-2 2 15,3 0-5-15,4-4-3 0,5 0 0 16,-2-4-5-16,7-3-5 0,1-4-17 16,2-4-26-16,0-6-55 0,3-4-42 15,-1-2-127-15</inkml:trace>
  <inkml:trace contextRef="#ctx0" brushRef="#br0" timeOffset="130187.8813">16106 13773 432 0,'0'0'49'0,"0"0"-5"15,0 0-8-15,0 0-10 0,0 0-9 16,0 0-10-16,0 0-10 0,95 25-8 16,-41-25-24-16,11 0-100 0,17 0-154 0</inkml:trace>
  <inkml:trace contextRef="#ctx0" brushRef="#br0" timeOffset="130537.7531">17879 13512 663 0,'0'0'22'0,"0"0"3"16,0 0-8-16,0 0-7 0,0 0-5 15,0 0-5-15,0 0-2 0,0 0 0 16,0 0 2-16,0 0-1 0,-42 34 2 0,39 10-3 15,3 5 1-15,-1 1-2 0,-4 0 2 16,1-4 2-16,-2-1-5 0,-1-4 3 16,3-9-7-16,2-8-7 0,1-11-7 15,1-2-27-15,0-2-38 0,0 0-69 16,0 0-134-16</inkml:trace>
  <inkml:trace contextRef="#ctx0" brushRef="#br0" timeOffset="131255.6308">17696 13783 510 0,'0'0'41'15,"0"0"-10"-15,0 0-10 0,0 0-10 16,0 0-6-16,0 0-4 0,77-42-1 16,-42 31 0-16,1 3-1 0,3-3-5 15,-1 1-1-15,-1-1-3 0,-2 0-6 16,-3 0-2-16,-2-4-1 0,-4-1 1 0,-1-3 6 15,-5-4 4-15,-4-4 6 16,-4 4 3-16,-4 3 6 0,-5 1 4 0,-3 1 4 16,0 7 2-16,0-5 2 0,-3 6 2 15,-3 5-3-15,-1-3-3 0,4 5-1 16,1 1-4-16,-4 2-1 0,-3 0 0 16,-4 10-4-16,0 5 1 0,4 7-1 15,4 6 0-15,2 5-1 0,1 5-1 0,2 2-2 16,0 2 0-16,0 2-2 15,0-1 2-15,5-1-3 0,2-4 2 16,-2-3 3-16,3-3-5 0,-1-6 4 16,-4-8-5-16,4-7-1 0,-6-7 4 0,-1-4 1 15,0 0 2-15,0 0 1 0,0 0-2 16,0-2 0-16,-5-10 2 0,-1-6-5 16,-1-6 5-16,4 6-6 0,0-4 4 15,3 3 0-15,0 1-2 0,4-5 1 16,2 8-2-16,3 4 0 0,5 3 0 0,1 5 0 15,6 0 0-15,2 3 0 0,0 1-2 16,-1 9 1-16,3 1 1 0,-3 4-1 16,-2 1 2-16,0 1-3 0,-3 1 1 15,-2 1 4-15,-1 0-5 0,-2-1 4 16,-5-5-6-16,3-3 1 0,-4-5 0 16,-3-1 2-16,0-1 1 0,3-3 0 0,3 0 1 15,5-7 1-15,2-7 1 16,-2-1-4-16,-4-6 5 0,-1 1-6 15,2-4 7-15,-2-1 0 0,-1 1-1 0,0 0 3 16,-2 1-2-16,-2 6 3 0,-2 7 0 16,-2-1 0-16,0 5-1 0,0 0 0 15,0 0-1-15,0 6-1 0,0-2-2 16,0 2-1-16,-5 0 0 0,-4 8 0 16,-2 5-1-16,4 6 0 0,4 0 1 0,1 3-3 15,2-1 1-15,3 0-3 16,9 0 0-16,7 1 2 0,7-1-6 15,10-1 0-15,6-4-9 0,16-2-10 16,10-5-11-16,10-3-23 0,13-1-29 0,4-5-46 16,8 0-71-16</inkml:trace>
  <inkml:trace contextRef="#ctx0" brushRef="#br0" timeOffset="132108.1351">21245 13889 513 0,'0'0'44'0,"0"0"-7"16,-104-111-14-16,75 63 1 0,3 0 0 16,3-5-8-16,3 0-2 0,5 0-6 15,3 1-3-15,7 2-3 0,5 2 0 16,3-1-2-16,16 4-4 0,7 2 2 0,7 2-4 16,8 6 4-16,6 7 0 15,3 4-1-15,4 11 3 0,3 8-2 16,0 5 1-16,1 10 0 0,-1 9-1 15,-4 12 2-15,1 5 2 0,-5 10-3 0,-7 5 4 16,-6 4-4-16,-8 1-1 0,-8 3 1 16,-12 2-2-16,-8 0 3 0,-5-2-2 15,-15-3 0-15,-6-6-2 0,-6-6 2 16,-2-6 3-16,0-8-2 0,0-6 6 16,4-8-6-16,6-10 1 0,2-6 0 0,7-5-6 15,5-10 3-15,6-8-8 0,4-6 7 16,0-4 2-16,10-5-1 0,7-4 4 15,5-3-3-15,3-3 2 16,2 1 0-16,0 0 1 0,1 6 1 0,-3 4 1 16,-2 5-1-16,-3 9 0 0,-4 3 1 15,-5 8 0-15,-3 5-3 0,-5 4 1 16,2 3-2-16,7 0 1 0,2 0 0 16,5 3-1-16,-4 7 1 0,-1 0 1 15,-1 4-1-15,0 1 0 0,0 2 1 0,-1-1-2 16,-2 1 1-16,-3-5 1 0,-3 3-1 15,-1 2 0-15,-1 1 1 0,-2 7 0 16,0-4 1-16,0 0-1 0,-6 0 1 16,-3-1-2-16,-1 0 2 0,-1 0-2 15,-1-3 1-15,-2 4 1 0,0-4-1 0,2 0-1 16,4-4 0-16,1-2-3 16,3-2 3-16,2-6-1 0,1 1 0 15,1-4 2-15,0 3 0 0,4 2 0 16,9-1 0-16,7-1 0 0,2-3-2 0,6-6 1 15,-1-7 1-15,1-3-1 0,-2-4 1 16,-2-2 0-16,-3-2-1 0,-4-2 2 16,-4-2-2-16,-6 1 2 0,-7-1-2 15,0 1 1-15,-11 3-1 0,-4 1 1 16,-5 5-1-16,-3 5 0 0,-1 3-1 0,-3 6 0 16,1 2 0-16,-2 2-2 15,4 2 0-15,3 8-3 0,3 4-1 16,6 4-7-16,4 5-14 0,5 3-22 15,3 2-41-15,7 1-48 0,13-1-66 0</inkml:trace>
  <inkml:trace contextRef="#ctx0" brushRef="#br0" timeOffset="132854.3682">22172 13861 462 0,'0'0'53'0,"0"0"-20"16,0 0-7-16,0 0-11 0,0 0 0 0,36-78-1 16,-20 53-3-16,0-1 0 0,1-3-3 15,1 1 0-15,-1-2-3 0,1-2 1 16,-3-1-2-16,-1 0-1 0,-2 4 0 16,-3-3 1-16,-3 2-2 0,0 1 1 15,-2 2-1-15,-1 0 1 0,0 1-1 0,-3 6-1 16,0 0 0-16,0 7 0 0,0 1-1 15,0-2 0-15,0 8-2 0,0 1-1 16,-3 5-1-16,-7 3 2 16,-5 13 0-16,-6 6 0 0,2 10 1 0,-3 4-2 15,4 6 0-15,3 1 0 0,2 2 0 0,7 0-2 16,3-1 0-16,3-4-2 16,3-4-2-16,10-6-6 0,3-5-4 15,4-9-7-15,2-5 0 0,3-6 3 16,-1-5 2-16,-1 0 4 0,0-8 4 0,-2-6 8 15,-1-3 3-15,-2-5 3 0,2-4 1 16,-2-5 3-16,1-2 1 0,0-1 3 16,0-3 4-16,-2-1-2 0,2 1-1 15,-5 2 2-15,2 2-5 0,-4 1 0 16,-2 0-1-16,0 4 1 0,-3 2-2 0,-1 2-3 16,-1 5 7-16,-4 9-5 0,-1-2 3 15,0 6 2-15,0-6-3 16,0-1-1-16,0 9 1 0,0-1-1 15,0 5 0-15,-1-1-1 0,1 1-2 0,-2 0-1 16,1 0 1-16,-5 0 0 0,-4 3 2 16,-6 13 7-16,-2 4-6 0,1 4 6 15,2 1-7-15,1 0-2 0,1 0 1 16,2-3-3-16,3 0 1 0,2-7-1 16,4 0 0-16,0-4 0 0,1-7 0 0,1 3 0 15,0-7 1-15,-2 0 0 0,2 0 2 16,0 1 3-16,0 1 1 15,0-2 2-15,0 1-5 0,0-1-1 16,7-11-3-16,5-6 2 0,5-5-1 0,0 1 2 16,0-1-3-16,-1 2 2 0,2 0-2 15,1 1 0-15,-1 1 0 0,0 5-6 16,-5 3 6-16,2 4-7 0,-2 5 6 16,1 1 5-16,4 6-5 0,-3 7 4 15,-1 4-6-15,-3 4 0 0,2 2 0 0,-3 3-4 16,0 3 0-16,-2 1-17 0,-1 6-30 15,-1-1-86-15,-2 5-166 0</inkml:trace>
  <inkml:trace contextRef="#ctx0" brushRef="#br0" timeOffset="133097.7524">23231 14141 757 0,'0'0'22'0,"0"0"-2"0,0 0-4 16,0 0-8-16,0 0-4 15,0 0-3-15,0 0-4 0,0 0-6 16,0 0-13-16,0-58-23 0,-2 57-115 15,2 1-171-15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4:33:20.0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13983 4419 432 0,'0'0'70'16,"0"0"-20"-16,0 0-15 0,0 0-14 0,0 0-9 15,0 0-3-15,0 0-3 0,0 0-2 16,0 0-2-16,0 0-2 0,-13-38-1 16,13 38-2-16,0-2-2 0,0 2 1 15,0 0 1-15,0 0 3 0,0 9 2 16,0 8 0-16,4 6 2 0,1 1-2 0,-2 2 2 16,1 1-4-16,-1-1 2 0,0-1-3 15,0-1 0-15,-2-8 0 16,3 2-2-16,-1-1 1 0,-1-5-4 15,1 6 0-15,-2-7-5 0,1-1-18 0,-1 3-46 16,-1-9-51-16,0 2-117 0</inkml:trace>
  <inkml:trace contextRef="#ctx0" brushRef="#br0" timeOffset="432.2852">14337 4334 604 0,'0'0'30'0,"0"0"-14"16,0 0-6-16,0 0-5 0,0 0-5 16,0 0-2-16,0 0-3 0,0 0 1 15,0 0 1-15,-43 1 1 0,36 17 1 0,1 3-2 16,3-6 1-16,0 4-1 0,3-1 0 15,0-6 0-15,0 8 1 0,3-5-1 16,1-6 1-16,2 7 2 0,2-6-4 16,-4-2 5-16,6 2-1 0,-3-2 3 15,0-4-3-15,2 3 0 0,1-3 0 0,-1 0 0 16,-2-1 0-16,3 2 2 16,-6-3 1-16,7-1-1 0,-5-1 0 15,5 2 0-15,1-2-1 0,-4 1-1 16,4 0 0-16,-8-1-2 0,5 4 1 0,-5-3-1 15,1 1 0-15,3 3-1 0,-5-3 1 16,0 1 0-16,-2 8-1 0,-1 1 0 16,-1 5-1-16,-10 5-1 0,-1-6-6 15,-4 1-9-15,-3-4-11 0,-1-1-15 16,1 0-27-16,-4-5-15 0,1-1-20 0,-2-6-47 16</inkml:trace>
  <inkml:trace contextRef="#ctx0" brushRef="#br0" timeOffset="870.6506">14177 4432 398 0,'0'0'33'0,"0"0"-7"16,0 0-7-16,0 0-6 0,0 0-7 16,94-77-4-16,-68 63 1 0,6 2-2 0,0 1 0 15,-2 2-1-15,5 2 0 0,-3-1-4 16,-1 5-1-16,2 1-1 0,-5 2-4 15,0 0 2-15,-2 3 2 0,-3 4 2 16,-2 0 3-16,-2 1 0 0,-2 2 0 16,-3 1 1-16,-2 0 2 0,-3 2 0 15,-3 2 0-15,0 2 2 0,-3-3-3 16,-3 4 1-16,1 0-1 0,-1 4-1 16,0 1 1-16,0 2-1 0,0-8 2 15,0 0-2-15,3 1-1 0,0-6-2 0,1 5 1 16,-1-7-2-16,4-2 3 0,4 1-3 15,-3-5 2-15,7 0-1 0,2-4 1 16,-1 0 2-16,7-8 2 0,-3-4 3 16,-4-5 4-16,0-1 3 0,-4-2-1 15,-4-3 10-15,1-1-3 0,-5 1 4 0,-2-3 5 16,-2 2-3-16,0-2-5 16,-5-1-4-16,-3 1-6 0,-1 0-4 15,-1 2 1-15,-1 3-1 0,2 7-2 16,-3 2-4-16,6 6-5 0,-8 6-5 0,-6 0-12 15,5 14-28-15,-6 8-76 0,4 9-160 16</inkml:trace>
  <inkml:trace contextRef="#ctx0" brushRef="#br0" timeOffset="1249.8477">15909 4436 607 0,'0'0'46'16,"0"0"-12"-16,0 0-10 0,0 0-9 15,0 0-6-15,0 0-5 0,0 0-2 16,0 0-3-16,0 0 0 0,0 0-2 16,21-55 1-16,8 43-1 0,1 4 1 15,3 0-1-15,-1 1 0 0,0 3-1 0,-5 3-3 16,-7-1-7-16,-1 2-7 0,-4 0-12 15,-4 0-25-15,7 5-48 0,-8 0-66 16,3 2-108-16</inkml:trace>
  <inkml:trace contextRef="#ctx0" brushRef="#br0" timeOffset="1442.484">15840 4680 613 0,'0'0'47'16,"0"0"-11"-16,0 0-10 0,0 0-10 16,0 0-5-16,0 0-3 0,0 0-3 15,0 0-2-15,81-19-3 0,-41 7-1 16,5 0-2-16,3-2-3 0,2 2-10 0,-2 0-42 16,3 1-116-16,-5 1-146 0</inkml:trace>
  <inkml:trace contextRef="#ctx0" brushRef="#br0" timeOffset="4796.6434">17522 4558 342 0,'0'0'42'0,"0"0"-5"15,0 0-8-15,0 0-11 16,0 0-9-16,0 0-6 0,0 0-4 15,0 0-3-15,0 0-3 0,-5-15 1 0,5 15 0 16,0-2 5-16,0 2 1 0,0-1 1 16,0 1 0-16,0-2-1 0,2 2-1 15,-1-1-2-15,1 1 1 0,-1 0-1 16,-1 0-2-16,2 0 4 0,-2 0 2 16,0 0 1-16,1 0 0 0,-1 0 0 0,0 0 0 15,0 0 3-15,0 0 2 0,0 0 7 16,0 0 4-16,0 1 6 0,0-1 0 15,0 0 0-15,0 2-4 0,0-2-7 16,-3 0-6-16,-1-3 0 0,-1-5-4 16,1 0 3-16,0 0-2 0,0-2-2 15,1 0-2-15,-2-7-1 0,4 7 1 16,-2-9-1-16,1 8-2 0,2-1 1 16,0 0 0-16,0 0-1 0,0 1 0 15,0 7-2-15,0 0 0 0,0 4-1 0,0-2 2 16,0 2-2-16,2 0 1 0,-1-2 2 15,5 2 1-15,-1 0 0 0,4 0 0 16,-1 5 1-16,-4 4 0 0,-1-1 0 16,0-4-1-16,-3 9-2 0,0-8-3 15,0 6-9-15,0 1-15 0,-3-1-39 16,2 0-38-16,-4-1-93 0</inkml:trace>
  <inkml:trace contextRef="#ctx0" brushRef="#br0" timeOffset="5300.7647">18227 4229 487 0,'0'0'49'0,"0"0"-16"16,0 0-8-16,0 0-13 0,0 0-5 16,0 0-4-16,0 0-1 0,0 0-1 0,0 0-1 15,0 0-1-15,-89-68-1 0,67 81 1 16,3 6-1-16,-1 6 1 0,0 1 0 15,2 3 1-15,1 0-2 0,2 1 2 16,3-1 0-16,0 1-1 0,5-3-1 16,2 2-1-16,1-2 4 0,4-1-2 15,0 0 1-15,9-2-3 0,-1-1 0 16,6-3 0-16,1-2 0 0,1-1 1 16,3-3 0-16,0-2 0 0,0-3-5 15,-5-5 3-15,2-2 2 0,3-2 1 0,-3 0 4 16,5-8 1-16,-3-3 3 0,-5-2 2 15,-4-4 0-15,-1 5 1 0,-5-4 1 16,-3-3 1-16,0-1-3 0,0-2 3 16,-8 2-4-16,-3 5-2 0,-3 4-3 15,-7 4-5-15,-3 5-4 0,-8 2-8 0,-7 10-17 16,-4 9-67-16,-1 2-144 16</inkml:trace>
  <inkml:trace contextRef="#ctx0" brushRef="#br0" timeOffset="10338.0962">19368 4296 292 0,'0'0'52'0,"0"0"-14"0,0 0-14 16,0 0-7-16,0 0-6 0,0 0 0 16,0 0-3-16,0 0 2 0,0 0-2 15,0 0 0-15,13 6 0 0,8-6 0 0,4 0 2 16,1 0-1-16,3 0-8 16,0-7-4-16,2 3-6 0,-4-2-13 15,1 0-13-15,-2 1-33 0,-3 0-51 16,-8 0-121-16</inkml:trace>
  <inkml:trace contextRef="#ctx0" brushRef="#br0" timeOffset="11420.3264">19303 4452 219 0,'0'0'46'0,"0"0"8"16,0 0 1-16,0 0-10 16,0-90-5-16,0 84-4 0,0-6 2 15,0 5-7-15,0 2-3 0,0 0-9 16,0 5-9-16,0-1-3 0,0 1-2 0,0-2-3 15,0 1-3-15,0-1-4 0,0 2 1 16,0 0 2-16,0 0 1 0,0 9 3 16,0 7 1-16,3 6-3 0,0-1 1 15,-2 2-1-15,2-7 1 0,-1 2-3 16,-2 3 3-16,1 2 4 0,-1 8-4 0,2 0 5 16,-2-1-4-16,0-1-1 15,0-3 0-15,0-6-1 0,0-2 1 16,0-6-1-16,-2 0 1 0,2 0-1 15,-1-7 0-15,1 1 1 0,0-6-1 0,0 0 3 16,0 0 1-16,0 2 5 0,0-1 1 16,0 1 2-16,0-2-2 0,0 0-2 15,0 0-2-15,0-2-4 0,0-12 0 16,1-5 1-16,4-6-3 0,-4 1 2 16,3 1-1-16,-1 1 0 0,-1-1 2 0,-1 6-5 15,-1-3 4-15,0-1-5 0,0 0 4 16,0-8 0-16,-3 3-2 0,-4 1 2 15,3 0-1-15,-2 2 1 0,2 1-1 16,-1 6 1-16,1 0-1 0,2 5 0 16,-2 0 0-16,1 1 2 0,2 5-2 15,1 1 2-15,0 4-1 0,-2-2 0 16,2 2-1-16,0-2 0 0,-1 1-1 16,1 0 1-16,-2-2-2 0,2 3 1 15,0-2-1-15,0 2 1 0,0-1-1 0,0 1 1 16,0-2 0-16,0 2 0 0,0-2 0 15,0 2 2-15,0-1-1 0,0-2 2 16,6-2 0-16,10-1-1 0,2-2 2 16,5-2-2-16,0-1-2 0,1 1 1 15,4-1 0-15,-1 1-2 0,5-1 4 16,1-1-2-16,3-1 0 0,1 3 1 16,0-1-1-16,-2 0-1 0,0 4 1 15,-2 0 0-15,-5 0 0 0,-7 5 0 16,-4-2-2-16,-5 3 1 0,-8-1-1 0,2 2-1 15,-6 0 0-15,0 0-1 0,0 0 2 16,2 0-3-16,0 0 1 0,0 0-1 16,-1 0-4-16,1 0-1 0,-2 0-6 15,0 0-11-15,0 9-23 0,-2 1-36 16,-8 1-46-16,-4 0-98 0</inkml:trace>
  <inkml:trace contextRef="#ctx0" brushRef="#br0" timeOffset="11820.8835">19212 4549 331 0,'0'0'53'16,"0"0"-5"-16,0 0-11 0,0 0-9 15,0 0-5-15,0 0-2 0,0 0-3 16,0 0-1-16,0 0-3 0,0 0-2 16,-4 4-1-16,18-4-2 0,9 0-2 15,8 0-2-15,-1 0-3 0,0-1 0 0,1-1-1 16,4 1 1-16,1 0 0 0,3-2-1 15,3 1-1-15,-3-1-1 0,0 1 0 16,-2 1 0-16,-4-1-2 0,-1 1 1 16,-3-2-5-16,-2 1 5 0,-9-1 0 15,-6 2-1-15,-1-1 3 0,-5 2-5 16,0 0-3-16,0 0-5 0,-6 0-9 16,0 0-19-16,0-2-40 0,0 2-28 15,0 0-36-15</inkml:trace>
  <inkml:trace contextRef="#ctx0" brushRef="#br0" timeOffset="13028.687">13745 6116 357 0,'0'0'56'0,"0"0"-7"15,0 0-9-15,0 0-7 0,0 0-9 16,0 0-4-16,0 0-2 0,0 0-4 16,0 0-4-16,0 0 0 0,-24-25-4 15,22 23-2-15,2 1-2 0,0-1 0 16,0-2-1-16,4 0 0 0,7-4 1 0,8-1-2 16,2 1 1-16,3 1-1 0,-1-1 0 15,6 2 0-15,0 0 0 16,1 1 0-16,2 1-1 0,-2 1-1 15,1 0 0-15,-4 1-2 0,-2 1-1 0,0 1-3 16,-4 0-2-16,-6 1-4 0,-1 8-13 16,-5 2-14-16,-5 4-37 0,-4 7-35 15,-1-2-61-15</inkml:trace>
  <inkml:trace contextRef="#ctx0" brushRef="#br0" timeOffset="13237.1999">13678 6421 328 0,'0'0'83'16,"0"0"-24"-16,0 0-18 0,0 0-17 0,0 0-7 15,0 0-5-15,0 0-2 16,0 0-4-16,0 0-1 0,0 0-2 16,70-11-3-16,-35 1 1 0,2 1-3 15,0 1-3-15,2 0-6 0,2 0-2 0,-4 4-3 16,0 0-1-16,-3 1-8 0,-3-1-39 15,-4 1-37-15,-2 0-53 0</inkml:trace>
  <inkml:trace contextRef="#ctx0" brushRef="#br0" timeOffset="13549.7195">13974 5922 515 0,'0'0'48'0,"0"0"-16"15,0 0-10-15,0 0-11 0,0 0-6 16,0 0-3-16,0 0-2 0,0 0 0 0,0 0 1 16,0 0 1-16,90-2 0 15,-60 14 0-15,-1 5-2 0,0 4-1 0,-4 5 1 16,-2 5-1-16,-4 6 2 15,-5 7-2-15,-2 4 3 0,-8 4-3 0,-4 3 1 16,-7-1-1-16,-9 1 1 0,-7-5 2 16,-3-1-3-16,-1-4 2 0,-1-4-6 15,-3-3-5-15,4-3-14 0,-2-6-37 16,6-3-73-16,0-7-149 0</inkml:trace>
  <inkml:trace contextRef="#ctx0" brushRef="#br0" timeOffset="14589.9041">15740 6275 598 0,'0'0'30'0,"0"0"-4"16,0 0-9-16,0 0-6 0,0 0-7 16,0 0-4-16,0 0-2 0,0 0-2 15,0 0-1-15,-16-7 0 0,16 7 2 0,0 11 2 16,0 5 0-16,0 4 2 0,4-1-2 15,1 1 1-15,-2-6 0 0,0 4 0 16,-2-2-1-16,1-3 1 0,-1 3 0 16,1-6-1-16,-2-6 1 0,1 1-2 15,-1-5 1-15,0 0 1 0,0 0 0 0,0 3 0 16,1-2 4-16,-1 1 1 16,0-1 1-16,2 1 1 0,-2-1 4 15,0-1-4-15,0 1 1 0,1-1-3 16,-1 0-2-16,0-2-2 0,0-11 0 0,0 0-1 15,-1-7 1-15,-2-2-1 0,0 2 1 16,0-11-1-16,0 2 1 0,-1-1 0 16,-1-2 0-16,2 0-1 0,-2 3 1 15,1-1-2-15,1 5 4 0,0 6-3 16,-2 1 4-16,4 7-1 0,-5 0 0 0,5 1-1 16,-1 4 0-16,1 1-2 0,1 5 1 15,-2-4 0-15,0-1 0 16,0 0-2-16,1 1 0 0,1 4 0 15,-2-1-1-15,2 1 1 0,0-2-2 0,0 2-2 16,0-1-1-16,0 1-1 0,2-4 2 16,9 0 4-16,8-2 1 0,7-2 0 15,-1 2 0-15,-1 2-4 0,2-1 0 16,-4 2 1-16,4 0-1 0,3-1 0 16,0 1-5-16,0-1-5 0,-3 1-14 0,-7 0-16 15,-7 3-32-15,0 0-39 0,-3 0-58 16</inkml:trace>
  <inkml:trace contextRef="#ctx0" brushRef="#br0" timeOffset="14878.3739">15736 6388 557 0,'0'0'45'15,"0"0"-6"-15,0 0-12 0,0 0-12 0,0 0-9 16,0 0-4-16,0 0-3 16,0 0 1-16,0 0 0 0,0 0 0 15,100-61-2-15,-70 51 1 0,2 1-3 16,-2 3 0-16,-2 0-8 0,-8 3-4 0,-3 0 0 15,-5 2-6-15,-1 0-15 0,1 1-53 16,-5 0-53-16,0 0-133 0</inkml:trace>
  <inkml:trace contextRef="#ctx0" brushRef="#br0" timeOffset="15217.5094">16960 6283 675 0,'0'0'19'16,"0"0"-1"-16,0 0-7 0,0 0-4 0,0 0-3 16,0 0-3-16,0 0-3 0,0 0 0 15,0 0 0-15,32-80-1 0,-7 73 1 16,0 1-1-16,2 1-6 0,-1 3-3 16,-6 0-3-16,-4 2 1 0,-4 0-3 15,-1 0-5-15,5 2-18 0,-3 3-35 0,2 2-54 16,-4-2-148-16</inkml:trace>
  <inkml:trace contextRef="#ctx0" brushRef="#br0" timeOffset="15412.2573">16922 6504 561 0,'0'0'48'0,"0"0"-5"0,0 0-10 0,0 0-9 15,0 0-11-15,0 0-5 0,0 0-5 16,0 0-2-16,0 0-1 0,96 14-3 16,-54-14-8-16,3 0-3 0,7-3-10 15,6-1-62-15,4-1-207 0,5-1-10 16</inkml:trace>
  <inkml:trace contextRef="#ctx0" brushRef="#br0" timeOffset="16396.7319">18699 5716 581 0,'0'0'46'16,"0"0"-15"-16,0 0-6 0,0 0-9 15,0 0-5-15,0 0-6 0,0 0-3 0,0 0 0 16,0 0-4-16,-6-27-1 16,6 26-1-16,0-1-3 0,0 2-1 15,-2-2 2-15,2 2 1 0,0 0 3 16,0 14 3-16,0 6-2 0,0 5 2 0,3 0-2 15,-1-1 1-15,-1 1 2 0,1-3-7 16,-1-1 0-16,1-4-11 0,1 3-15 16,0 0-35-16,-1-7-72 0,1 7-149 15</inkml:trace>
  <inkml:trace contextRef="#ctx0" brushRef="#br0" timeOffset="16789.1261">19013 5735 620 0,'0'0'22'0,"0"0"-11"0,0 0-4 0,0 0-9 15,0 0-1-15,0 0-2 0,0 0 0 16,0 0 2-16,0 0 1 0,0 0 1 15,-11 18-1-15,6-3 0 0,2-2-4 16,1-3 2-16,1-1-1 0,1 3 4 16,0-3-3-16,0 2 4 0,0-7-4 15,3 4 3-15,0-5 2 0,4 3 2 16,0 0 1-16,3-3-1 0,0 0 0 16,2-3 0-16,1 2-1 0,-1-2 0 15,0 1 0-15,0-1-2 0,0 0 1 0,1 2 0 16,-2-1-2-16,0 0-2 0,0 1-3 15,-7-1-1-15,5 4-1 0,-6-3-2 16,0 2 0-16,1 5-2 0,-4-2-1 16,0 5-8-16,-4 3-8 0,-8-2-24 15,-3 6-30-15,-5-4-24 0,-1-2-51 16</inkml:trace>
  <inkml:trace contextRef="#ctx0" brushRef="#br0" timeOffset="17209.2487">18919 5713 168 0,'0'0'18'0,"0"0"-4"0,0 0-2 0,99-59-4 16,-67 48 1-16,1 2 1 0,1 3 2 15,-1 3 2-15,-1 3-1 0,-2 0-9 16,-3 3-7-16,-5 5-7 15,-3 4 2-15,-2 0 4 0,-2 5 6 0,1 1 6 16,-5 2 0-16,1 1 1 0,-1 0-5 16,0 0 0-16,-3-1-9 0,1-1 3 15,0 0-3-15,-1-2 5 0,1 1 7 16,1-3-1-16,-3-4 2 0,2-2-3 16,0-3-1-16,-2-3 3 0,0 2 0 0,-2-4 2 15,3-1 0-15,2 0 1 0,0 0 2 16,5-6 4-16,-5-5 2 15,-1-2 6-15,2-7 2 0,-5 2-3 16,-2-3 6-16,-1-1-6 0,-3 0 2 0,0-1 0 16,0 6-2-16,-4 0 0 0,1 7 3 15,-1-1-1-15,-2 0-2 0,5 7-10 16,-1 1-5-16,2 3-7 0,-4-3-4 16,1 2-4-16,-9 1-5 0,-9 0-16 15,-4 11-30-15,-7 10-77 0,0 6-164 0</inkml:trace>
  <inkml:trace contextRef="#ctx0" brushRef="#br0" timeOffset="17589.0167">18517 6363 535 0,'0'0'59'16,"0"0"-14"-16,0 0-15 0,0 0-14 0,0 0-7 15,0 0-6-15,0 0-3 0,0 0 0 16,0 0-1-16,123-53 2 0,-66 36 0 16,10 1-1-16,6-3-1 0,1 3 1 15,4 0-1-15,-2 1 1 0,0 1-1 16,-1 1-1-16,-1 0-1 0,1 2-4 16,-2 0-2-16,0 2-5 0,-5 2-11 0,-3-1-33 15,-5 1-57-15,-9 3-115 0</inkml:trace>
  <inkml:trace contextRef="#ctx0" brushRef="#br0" timeOffset="18070.5404">18948 6709 312 0,'0'0'18'0,"0"0"0"0,0 0-2 16,0 0-5-16,0 0-10 0,0 0-1 0,82-70-1 15,-78 69-1-15,2 1-1 0,-1 0-3 16,0 0-1-16,-1 0 0 0,1 0 2 16,-5 2 3-16,1 3 2 0,-1 4 6 15,0 5 9-15,-7-2 3 0,-7 2 5 16,3-4-3-16,-3-2 0 0,5-2 3 0,3-4 6 16,-4 0 3-16,5 0-3 15,0-2-5-15,-5 0-4 0,6 0-4 0,-8 0-3 16,4-2-1-16,3 1-4 15,-1-5-3-15,3 3-1 0,0 0-1 0,2 0-5 16,1 3 1-16,-1-2-1 0,1 2-2 16,0-1 0-16,0-5-3 0,0-1-2 15,0 0-3-15,2-1 0 0,6 5-6 16,1-1-5-16,3 4-11 0,5-1-11 16,1 1-21-16,0 0-37 0,2 3-70 0</inkml:trace>
  <inkml:trace contextRef="#ctx0" brushRef="#br0" timeOffset="18561.3689">19590 6471 627 0,'0'0'33'0,"0"0"-8"0,0 0-8 16,0 0-7-16,0 0-5 0,0 0-4 0,0 0-1 16,0 0 0-16,0 0-1 15,-38-33-2-15,35 31 0 0,-4 2-2 16,-6 0 2-16,-3 9 1 0,-7 6 1 0,0 5 4 15,1 4-3-15,2 3 5 0,-1 2-7 16,5 1 1-16,2 2 0 0,2 0 0 16,1 0 0-16,4-1-1 0,2-3 0 15,2-2-1-15,3-1-1 0,0-3 1 16,0-1 1-16,8-2 0 0,1-4 0 16,2-2-2-16,-1-5-1 0,4-3-2 0,5-3-4 15,3-2-2-15,7-4-1 16,-2-5 5-16,-1-1 4 0,-2-4 6 15,-1 1 3-15,-5-3 1 0,-4 5 3 0,-3 1 3 16,-4 2-1-16,-1-2 1 0,0 0 0 16,-3 1-4-16,0-1 1 0,-3 5-1 15,0-4-4-15,-3 3-2 0,-10 0-4 16,-9 1-2-16,-4 5-7 0,-7 5-19 16,-3 8-63-16,-2 4-201 0</inkml:trace>
  <inkml:trace contextRef="#ctx0" brushRef="#br0" timeOffset="22276.392">18839 6710 338 0,'0'0'58'0,"0"0"-21"0,0 0-3 16,0 0-9-16,0 0 3 0,0 0-5 16,0 0-2-16,0 0 0 0,0 0-3 15,0 0-3-15,36-68-1 0,-27 53-6 0,4-6-3 16,1-2-2-16,5-3-7 0,0-1 3 15,6 0-6-15,0-4-1 0,6-2-1 16,2-2-3-16,2-3-1 0,1 0-9 16,0-1-13-16,2-1-29 0,-9 1-33 15,-3 2-48-15</inkml:trace>
  <inkml:trace contextRef="#ctx0" brushRef="#br0" timeOffset="22889.61">19903 5616 350 0,'0'0'69'0,"0"0"-13"15,0 0-13-15,0 0-14 0,0 0-5 16,0 0-10-16,0 0-4 0,0 0-2 15,0 0-2-15,2-16-2 0,-2 15-3 16,0 0-2-16,0 0-2 0,0 1-1 16,0-2 0-16,-6 2 2 0,-4 5 1 15,-4 10 1-15,-4 4 0 0,-1 2 0 16,5 1 1-16,-2-2-2 0,3-1 1 16,4-4-1-16,2 1-1 0,3-8 0 15,1 5-2-15,1-3 1 0,2 3 1 0,0 1 4 16,0-2-4-16,0 3 4 0,5-6-3 15,-1-2-2-15,2 0 1 0,1 0 0 16,0-1 0-16,2-4 1 0,7 0 2 16,-2-2 4-16,8-1 2 0,-1-7-2 15,1-2 1-15,0-2-5 0,0-1 5 16,-6 2 1-16,-4 1-1 0,-3 0 2 16,-1-2 1-16,-4 4-1 0,2-6-1 15,-2 5 1-15,-4 5-2 0,0-8-2 16,0 1-2-16,0 0 0 0,-6-5-1 0,2 9-2 15,-2 0 0-15,0 1-4 0,-3-1-6 16,0 2-13-16,-3 3-32 0,-5 2-75 16,2 0-159-16</inkml:trace>
  <inkml:trace contextRef="#ctx0" brushRef="#br0" timeOffset="23181.655">20777 5956 651 0,'0'0'15'0,"0"0"-5"16,0 0-5-16,0 0-6 0,0 0-5 15,0 0-2-15,0 0-2 0,0 0-3 16,101-57-13-16,-65 49-27 0,2 3-54 16,1 1-88-16</inkml:trace>
  <inkml:trace contextRef="#ctx0" brushRef="#br0" timeOffset="23373.2327">20739 6170 613 0,'0'0'37'0,"0"0"-8"0,0 0-14 16,0 0-9-16,0 0-6 0,0 0-5 0,109-3-6 15,-52-1-12-15,7-3-55 0,7 1-80 16,4-1-142-16</inkml:trace>
  <inkml:trace contextRef="#ctx0" brushRef="#br0" timeOffset="24169.328">22094 5736 652 0,'0'0'17'0,"0"0"1"0,0 0-3 0,0 0-4 16,-25-79-6-16,27 61-4 0,8 1 0 16,3 2-3-16,4 3 1 0,6-1 0 15,0 5 0-15,2 0-1 0,0 5 0 16,-2 1-1-16,-1 2 0 0,-3 0 1 16,-1 6-1-16,-3 4 0 0,1 1 1 15,-2 1 1-15,0 3 0 0,0-1 1 0,-4 4-3 16,1 0 2-16,-3-1-1 0,-4-2 1 15,-3 3-1-15,-1 2 4 0,-5 0-3 16,-10 10 1-16,-4-3 2 0,-2-1-6 16,-5 1 5-16,1-3-4 0,-3 1-1 15,4-4 2-15,1-2-3 0,4-1 0 0,5-4-4 16,2-1 1-16,5-6-1 0,4-2-1 16,3 4 3-16,0-3 0 15,11 2-6-15,4-1-2 0,7-5-3 16,1-2-3-16,4-2 9 0,3-7 5 0,4-2 4 15,-1-1 7-15,-1-3 4 0,-3 0 1 16,-2-3 2-16,-3-2-2 0,-3-1-2 16,1-2-1-16,-2 0-1 0,-1-1 4 15,-2-1-5-15,-4 3 5 0,-1-1-1 16,-4 2 0-16,-2 5 4 0,0 1 0 0,-3 5 2 16,-2-1-1-16,2 1-3 0,-1 5-1 15,-1 1-2-15,-1 4-1 16,0-2-3-16,0 2-3 0,0-2-3 15,0 2-1-15,0-2 0 0,0 2-1 0,-1 0 3 16,-8 10 2-16,-4 7 0 0,-6 4 2 16,2-1-5-16,2 2 0 0,4-1-1 15,1-1 1-15,5-5 3 0,4 4-3 16,1-1 3-16,4-1-4 0,8 5 0 16,2-6-1-16,5-4 2 0,2-2 2 0,-1 0 1 15,-6-6 0-15,2 1 0 0,-6-2 0 16,0 0 0-16,0-2 3 0,-5 1-2 15,1-1 1-15,-3 0-3 16,2 1 0-16,-1 0-3 0,1-1-1 0,-5-1-2 16,0 0-1-16,0 5-5 0,-2 2-15 15,-9 3-17-15,-5 2-38 0,-4-2-43 16,1-2-90-16</inkml:trace>
  <inkml:trace contextRef="#ctx0" brushRef="#br0" timeOffset="25056.7287">22631 5703 364 0,'0'0'51'0,"0"0"-15"15,0 0-16-15,0 0-5 0,0 0-6 16,86-38-2-16,-67 34 1 0,6 2-2 0,-8 0-2 15,1 2 1-15,3 0-2 0,-1 0-3 16,7 2 1-16,-3 4-4 0,-2 1-3 16,1 1 0-16,-3 1 1 0,3 0-1 15,-1 0-4-15,-3 0-2 0,-5-2-6 16,-1 0 0-16,-4-2 2 0,-2-1 2 0,2 0 4 16,-6-2 2-16,4 3 3 0,-2-5 3 15,0 3 6-15,-1-2 4 16,-4-1 6-16,0 0 11 0,0 0 4 15,2 0 8-15,-1 0-2 0,1 0-5 0,-1 0-3 16,1 0-5-16,-1 0 0 0,1 0-1 16,-1 0-5-16,-1-1-1 0,2-2-2 15,-2 3-4-15,0-2 0 0,1 1-2 16,-1-1-1-16,0 0-2 0,1 1-1 16,-1 1-1-16,0-1-1 0,0 1 0 0,0-2 0 15,0 2-1-15,0-1-1 0,0 1 1 16,0-2 0-16,0 2-1 0,0-1-1 15,0 1 1-15,0-3-1 16,0 3 0-16,0 0 0 0,0 0 1 0,0 0 0 16,0 0 1-16,0-1 1 0,0 1-1 15,0 0-1-15,0 0 1 0,0-1 1 16,0 1-1-16,0 0 2 0,0 0-2 16,0 0 1-16,0-2-1 0,0 2 0 15,0 0 1-15,0 0-1 0,0 0 1 0,0 0-1 16,0 0 1-16,0 0-2 0,0 0 1 15,0 0 0-15,0 0-1 0,0 0 1 16,0 0 0-16,0 0 0 0,0 0 0 16,0 0 1-16,0 0-1 0,0-1 0 15,0 1 0-15,0 0 0 0,0 0 0 0,0 0-1 16,0 0 1-16,0 0-2 16,0 0 1-16,0 0-2 0,0 0 0 15,-2 1 0-15,-10 10 2 0,-5 3 1 16,-7 4 1-16,0 2-1 0,1-2 0 0,3 0 3 15,3 0-3-15,5-4 3 0,3-1-5 16,4-5-1-16,3-3 0 0,0-1 0 16,2-4 1-16,0 5 1 0,0 1-1 15,0 3 2-15,4 3-2 0,2-6 1 16,9 2-1-16,1-5 1 0,4-3 0 0,7 0 0 16,-1 0-1-16,-1-3 1 0,0-3 0 15,-4-2 2-15,1-1 2 0,-3-3-2 16,1-2 1-16,-3 0-5 15,1-1 5-15,-1 0-4 0,-7 5 5 0,-3-1 1 16,-1 3-3-16,-3-2-1 0,1-1-2 16,-4 0 0-16,0-4-2 0,-10 3 0 15,-6-1-1-15,-4 7-1 0,-7 2-7 16,-4 4-19-16,2 4-43 0,-1 6-80 16,4 4-146-16</inkml:trace>
  <inkml:trace contextRef="#ctx0" brushRef="#br0" timeOffset="25932.7391">23808 5665 698 0,'0'0'26'0,"0"0"-9"0,0 0-8 15,0 0-5-15,0 0-4 0,0 0-2 16,0 0-3-16,0 0 2 0,0 0 0 0,-19 8 2 16,13 12 0-16,-1 5 1 15,3-1-2-15,-1 0 1 0,2-1-1 16,2-7 2-16,-1 3 3 0,0-2-5 0,0-5 3 15,2 0-3-15,0-6 0 0,0-2 1 16,0 3 1-16,0-3-1 0,0 2 0 16,0-6 2-16,0 0-1 0,0 0 2 15,0 2 0-15,0-2 0 0,0 0-1 16,0 0-1-16,0-3 1 0,0-11 1 0,0-6-6 16,0-5 4-16,0 2-4 0,0 0 5 15,0-1 1-15,0 1-1 16,0-1 1-16,0 0-2 0,2-1-1 15,0 7 2-15,1-1 0 0,-1 8-1 0,1-3 1 16,-2 2-1-16,1 6 0 0,-1 1-1 16,-1 5 0-16,0-2-1 0,0 2 0 15,1-1-1-15,1 1 1 0,5 0 1 16,6 0-1-16,2 8 2 0,3 5-2 16,-2 3 2-16,2 0-2 0,-4 2 0 0,2 3 0 15,0 0 1-15,0-2-1 0,0-1 0 16,1 1-5-16,-1-4 2 0,3 0 0 15,-1 0 2-15,0-3-1 16,4-1-4-16,-2-1-6 0,-1-3-6 0,-5-1 0 16,-1 0-8-16,-2-3-2 0,0-2-16 15,-1 1-14-15,-6-2-13 0,8 0-12 16,-8 0-1-16,3-3 6 0,1-3 13 16,-5-3 23-16,0-1 16 0,-3 0 28 15,0-2 10-15,0 1 14 0,0-7 6 0,-2 1 6 16,-1-6 3-16,0 1 14 0,0-1 9 15,2-2 8-15,-1 2 0 0,2-4-15 16,-1 2-2-16,1-2-12 0,-1 7-6 16,-1 1 1-16,2 4-8 0,-1 8-3 15,1 1-5-15,-2-1-2 0,2 1-3 16,0 0-6-16,0 3-3 0,0 3-4 16,0-3-2-16,0 3-1 0,0 0-2 15,0 0 0-15,0 0 1 0,-1 3 0 16,-2 11 2-16,0 7 0 0,-4 8 0 0,3-2 0 15,-2 1 0-15,0-1 0 0,1 0 0 16,2-2-3-16,0-1 2 0,0-6-2 16,1 0 1-16,1-1-2 0,1-5 0 15,0 8-2-15,0-4-1 0,3 1-11 16,1 3-29-16,1-6-52 0,1-1-70 0,-3-3-125 16</inkml:trace>
  <inkml:trace contextRef="#ctx0" brushRef="#br0" timeOffset="26120.2902">24448 5903 621 0,'0'0'6'0,"0"0"-9"0,0 0-29 0,0 0-109 16,0 0-154-16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4:34:23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7035 9276 12 0,'0'0'8'16,"0"0"0"-16,0 0-5 0,0 0-4 0,0 0 2 16,0 0 2-16,0 0 0 0,0 0 4 15,0 0 2-15,0-81 2 0,0 75 1 16,0 0 3-16,0 6-2 0,0-6-1 16,0 0-2-16,0 0 2 0,0 1 0 15,0 5 1-15,0-3 1 0,0 3 1 0,0-1 2 16,0 0 2-16,0-1 2 0,0 0 2 15,0-4-2-15,0 0 0 0,0 0-1 16,0 2-1-16,0 4 0 0,0-2-2 16,0 2-2-16,0-2-3 0,0 1-4 15,0-1-1-15,0 2-2 0,0-1-2 0,0 1-1 16,0-2-1-16,0 2 0 16,0-1-1-16,-3 1 0 0,0 0 2 15,-1 0-2-15,-4 4-3 0,-2 6 3 16,0 0-1-16,-3 5 5 0,2 0-4 0,-1 1 2 15,5-3-3-15,-3 3 0 0,1-1-1 16,2 0 1-16,1-2 4 0,0-1-3 16,-1 1 0-16,1-3-2 0,-1 5 1 15,1-4 1-15,0-1 0 0,-1 2 0 16,3-5-1-16,1-4 0 0,0 2 2 0,3-5-1 16,0 0 0-16,0 0 1 0,-3 2-1 15,3-1 1-15,0 1 3 0,-1-1-1 16,1 0 3-16,-2 1 0 15,2-2 2-15,0 0-1 0,0 1-3 0,0-1-2 16,0 0-1-16,0-1 1 0,0-10 1 16,2 0-1-16,2-5 2 0,3 1-4 15,-1 0 5-15,4-6-1 0,-1 3 2 16,-3-2 1-16,1 1-1 0,0-2-6 16,0-2 1-16,2-1-3 0,-2 0 3 0,3 1 1 15,-5 6 2-15,-1 2-3 0,-1-1 0 16,1 6 0-16,-1 0-2 0,0 0 2 15,0 6 2-15,-2-1-1 0,1 1 0 16,-2 4-1-16,0-2-2 0,0 2 2 16,0-1 0-16,1 1 0 0,-1-2 0 15,0 2-1-15,0-2-1 0,0 2 0 16,0-1 1-16,0 1 0 0,0-1 1 16,0 1-1-16,0-2 0 0,0 2 0 15,0-1 0-15,0 1 0 0,0 0 1 0,0-2-1 16,0 2 1-16,0 0-1 0,3 0 0 15,-3-1 0-15,0 1 0 0,0 0 0 16,0 0 0-16,0 0 0 16,0 0 1-16,0 0-1 0,0 0 0 0,0 0 0 15,0 0-2-15,0 0 3 0,0 0 0 16,0 0 1-16,3 0 2 0,1 4-3 16,1 5 0-16,-1-1 0 0,-1 1 1 15,1 0-1-15,2 2 3 0,-2 2-4 16,-1-2 0-16,3 3 1 0,-3-5-1 0,0 1 0 15,0 5 0-15,4 1 0 0,-3-3 0 16,1 3 5-16,-1-3-7 0,-1-3 7 16,3 7-5-16,-3-6 0 0,1-2 1 15,-1 2-1-15,1-2 0 0,-1 0 0 16,-3-4-1-16,4-1 1 0,-2-1-1 0,-1 1 1 16,1 2-1-16,1-2 1 0,-2-1-1 15,2 0-1-15,0-1 0 16,-2 3 0-16,2-1-1 0,-3 0 1 15,3-1 1-15,0 2-2 0,-2-2 1 0,1 1-1 16,-1-1 1-16,2 2 1 0,-3-5 0 16,0 0 2-16,0 0-1 0,2 2 1 15,-2-1 0-15,0-1 0 0,1 2 0 16,-1-2 1-16,0 1-1 0,2-1-1 16,-2 1 0-16,0-1 0 0,0 2 0 0,1-2-1 15,-1 0-3-15,0 2 1 16,0-2 0-16,0 0-1 0,0 1 1 15,0-1 1-15,0 0 0 0,0 1 1 16,0-1 1-16,0 0 0 0,0 0 0 0,0 1 0 16,0-1 1-16,0 0 1 0,0 0-1 15,0 3 4-15,0-3-1 0,0 0 0 16,0 0 2-16,0 0-3 0,0 0-2 16,0 0 1-16,0 0 2 0,0 0-1 15,-1 0 3-15,-5 0-2 0,-3 0-1 0,-2 0-1 16,0 0 0-16,-2 0-1 0,-1-3 2 15,2 2-2-15,-6-1 0 0,7 0 1 16,-7-1 0-16,6 2 1 0,2-1-3 16,-3-1 0-16,1 1 1 0,1-1-1 15,5 2 0-15,2 1-1 0,4 0-1 0,-2-2-2 16,-2 2-4-16,-2 0-2 16,-5 0-6-16,-4 8-10 0,6 5-18 15,-5 3-44-15,5-4-61 0,2 0-98 16</inkml:trace>
  <inkml:trace contextRef="#ctx0" brushRef="#br0" timeOffset="2480.1677">7187 6953 85 0,'0'0'21'15,"0"0"-2"-15,0 0-5 0,0 0-1 16,0 0-2-16,0 0 2 0,0 0 0 16,0 0 0-16,0 0-1 0,0 0 2 15,-25-77 3-15,22 72 3 0,3 5 2 16,-1-6-1-16,-1 2 1 0,1-1-2 0,1 1 1 16,0 4-1-16,-3-1-1 0,3 1-5 15,0-2-2-15,0 0-7 0,0 1-1 16,0 1-2-16,0-2-2 0,-3 2 0 15,3-1-1-15,0 1-3 0,0-2 1 16,0 2 0-16,0 0-2 0,0 0 4 16,0 0 0-16,0 0 2 0,0 0 0 15,0 3-1-15,0 5 0 0,0 4-1 16,0 0 1-16,0 0 0 0,0 1 0 16,0-1 1-16,0 8-1 0,0-9 0 0,3 9 0 15,1-1-1-15,-1-3 1 16,3 7 1-16,-3-10-1 0,0 4-1 0,1-2 2 15,-1 1-3-15,1-2 2 16,1 2 0-16,-2-2 0 0,2 2 0 0,-2 5 2 16,0-1-1-16,1 2 3 0,-1-3-2 15,0-4-3-15,-1 3 1 0,-2-1-1 16,0-4-1-16,0 3 0 0,-2-5 0 16,1-8 1-16,1 4 1 0,0-7-2 15,0 0 0-15,0 0 2 0,0 2 0 0,0-1 0 16,0 1 0-16,0-1 2 0,0 1 0 15,0-1-1-15,0 1 3 0,0 0 0 16,0-1-1-16,0 0 1 0,0 1-3 16,0-2 2-16,0 1 3 0,0-1-1 15,0 2 5-15,0-2 1 0,0 0 0 0,0 1 0 16,0-1-2-16,0 0-4 16,0 0-2-16,0 0 0 0,1 0-3 15,1-3 1-15,1-1-1 0,1-5 0 16,0 0 1-16,0-1-1 0,-1 3 0 0,2-4 0 15,-1-4-1-15,-1 5 0 0,3-4 0 16,-1 0-1-16,1-1 1 0,0-3-3 16,0 0 4-16,1 6-4 0,0-2 4 15,-1-2 0-15,-3 8 0 0,4-7 0 16,-4 5 0-16,2 0 1 0,-2-1-2 0,2 2 1 16,-2 0-1-16,1-1 1 15,-1 3 0-15,-1 2 0 0,2-2 0 16,-1 2-1-16,0-3 1 0,0-1 0 15,4-1 0-15,-4 2 0 0,1-2 1 0,1 0-2 16,-4 2 1-16,5-2 1 0,-3 2-1 16,2-1 0-16,-3 4 0 0,-1 0 0 15,1 0 0-15,-1 2 2 0,1-2-1 16,-1 2 1-16,-1 3-1 0,0-2 0 16,0 2 0-16,0-2 0 0,0 1 2 0,0-1-1 15,0 1 2-15,0-1-3 0,0 1 0 16,0 0 0-16,0-1-1 0,0 2 0 15,0-2 1-15,0 2 0 16,0-1-1-16,0-1 3 0,0 2-2 0,0 0 0 16,0-3 1-16,0 2-2 0,0 0 1 15,0 1 0-15,-1-2-2 0,-1 2 1 16,1-2 0-16,-1 2 0 0,1 0 0 16,-1 0 0-16,0 0 0 0,0 0 1 15,-5 0-1-15,3 0 0 0,-2 0 0 0,-7 0 1 16,10 0 0-16,-1 0 1 0,-1 0 0 15,5 0 0-15,-1 0-1 0,-5 0 0 16,0 2 0-16,-1-2-1 0,3 2 0 16,4-2 0-16,-6 0 0 0,0 0-1 15,0 0 1-15,-1 0-2 0,7 0-8 16,-1 0-11-16,-5 0-15 0,-6 0-31 16,1 0-47-16,-7 0-78 0</inkml:trace>
  <inkml:trace contextRef="#ctx0" brushRef="#br0" timeOffset="4008.5132">7454 4695 53 0,'0'0'17'0,"0"0"1"16,0 0-2-16,0 0 0 0,0 0-4 16,0 0 0-16,0 0 1 0,0 0-5 15,0 0-4-15,-7-14 0 0,5 13-7 0,2 1 2 16,-1-2-1-16,1 2-5 0,0-1 1 15,0 1 2-15,0 0-1 0,0 0 7 16,0 0-4-16,0 0 2 0,0 0-1 16,1 3 1-16,2 1-1 0,2 2 1 15,-2-3 0-15,-2 1 0 0,2 3 0 16,1-4 0-16,-2 0 0 0,2 1 0 16,-4 2 1-16,0-1-2 0,0 0 1 15,0 7 0-15,0-6 0 0,0 5 1 16,-3 1 0-16,-1-2 1 0,-2 1-1 0,5-6-1 15,-1 0 1-15,-1-3 2 0,0 1 3 16,0 0 2-16,2 0 1 0,1-3 3 16,-2 0 0-16,2 0 2 0,0 1-2 15,-1-1-4-15,-3 0-3 0,4 2-3 16,-3-2-1-16,3 0 0 0,-1 0 2 0,-1 0-2 16,1 0 2-16,-1 0 0 0,1 0-3 15,-1 0 0-15,2 0-1 16,-1 0-2-16,1-2 3 0,-2 1-1 15,1-1 1-15,1 1 0 0,-2 0-1 0,2-1 1 16,-1 1-1-16,1-1-3 0,-3 0-2 16,3 2 0-16,0-3 2 0,0 2 0 15,0 0 1-15,0-1 1 0,0 0 0 16,0 1 0-16,0 0-1 0,0-1 1 16,3 2 0-16,-2-2-1 0,1 2 0 0,-1-1 2 15,1 1-1-15,-1 0 1 0,1 0 1 16,-1 0 0-16,1 0-1 0,-1 0 1 15,1 0 0-15,-1 0 0 0,-1 0 1 16,0 0 0-16,3 0-1 0,-3 0 3 16,0 0-2-16,0 0 2 0,0 1 1 15,0-1 1-15,0 2 3 0,0-2 3 16,0 2 2-16,0-2 1 0,0 0-3 16,0 1-1-16,0-1-4 0,0 0 0 15,0 0-2-15,0 0 0 0,0 0-1 0,0 0 0 16,0 0-3-16,0 0 0 0,0 0-3 15,0 0 0-15,0 0-1 0,0 0-3 16,0-1 0-16,0-1 0 0,0 0 2 16,0 1 3-16,0 1 1 0,0-2 0 15,0 2 0-15,0-2 1 0,0 2-3 16,0-1-1-16,0 1-1 0,0 0 1 16,0 0 2-16,4 0 2 0,-4 0 1 15,0 0 0-15,0 5-2 0,-4 4-8 16,1 0-13-16,2-4-56 0</inkml:trace>
  <inkml:trace contextRef="#ctx0" brushRef="#br0" timeOffset="5988.4026">7010 10250 101 0,'0'0'19'0,"0"0"5"16,0 0 2-16,0 0-1 0,0 0-1 16,0 0-3-16,0 0 1 0,0 0 0 15,0 0-5-15,0 0-2 0,-16-17-8 0,15 13-3 16,-2-2-1-16,0 1-3 0,3 2 0 15,0 3 0-15,-3-2-6 0,3 2-1 16,0-1-2-16,0 0-5 0,0 0 1 16,0-1-3-16,0 0-2 0,0-4 4 15,0 0 1-15,0 0 4 0,0-3 3 0,3 6-1 16,1 0-1-16,-1 0 2 0,-3 3-2 16,0-2 3-16,0 2 1 0,2 0 0 15,-1 0 3-15,4 0 1 16,0 0 0-16,-2 0 0 0,3 2 0 0,-6-2 1 15,0 6 1-15,0 0-1 0,-2 2 2 16,-2 3 1-16,-3-2 0 0,3-4 6 16,1-2 3-16,0 0 7 0,-3-3 2 15,0 2 2-15,2 0-4 0,-9-2-6 16,7 0-5-16,-1 0-3 0,-6-4-1 0,7-2-3 16,-1 2 0-16,4 1-2 0,-3-4 2 15,2 5-2-15,1-3-2 16,0 1 2-16,2 0 0 0,-1 0-1 15,1 0-2-15,-1-1-2 0,2 5-3 0,0-6 0 16,0 1 0-16,0-4 2 0,5 0 3 16,-1 1 0-16,6 3-1 0,-7 2-2 15,6-1 1-15,-5 3-2 0,-1-1 2 16,5 0 1-16,-3 1 1 0,1 1 2 16,-2 0-1-16,3 0 4 0,-2 0 0 0,0 0-1 15,-2 0 0-15,3 0 0 0,-6 0 2 16,0 0 0-16,4 5 1 0,-2-2-2 15,-1 6 1-15,-1-5-1 0,0 1-1 16,0 6 0-16,0-8 2 0,-1 2-1 16,-1 0 3-16,-2-2 2 0,1 0 7 15,0 1 3-15,3 0 8 0,0-4-1 16,-1 0-6-16,1 0-5 0,-2 0-9 16,-5 0-2-16,0 0-1 0,0-3 0 15,-1-3-1-15,0-2 1 0,2 1-1 0,3 4-2 16,0-6-1-16,2 2-1 0,-1 1-1 15,1 2 2-15,1-2-2 0,0 1 1 16,0-1-2-16,0-3-1 0,1 6-1 16,1-1-1-16,1 0 2 0,1 2 1 15,2 1 3-15,-1 0 1 0,7 1 1 16,-6 0 1-16,7 0-2 0,-3 0 1 16,2 0 1-16,-4 4-1 0,1 3-1 15,-2-1 1-15,-2 1 0 0,-1 2 1 16,-4 3 1-16,0 5 0 0,0-2 1 0,-6 6-1 15,-3-2 0-15,2-4 1 0,-1-3-1 16,-1-1 2-16,0-2 1 0,2-3 1 16,-6 1 0-16,7-2 3 0,2-3 1 15,1 1 0-15,3-3 1 0,0 0 0 16,-7 0-2-16,1 0-2 0,-3 0 0 0,-1-3 0 16,3-4-2-16,0 3 1 0,4 1-2 15,1 0-2-15,2 3 0 0,-1-6-1 16,1 1-1-16,-2-1 0 15,2 1-2-15,0 0-4 0,0-5 1 0,6-2 1 16,0 0-1-16,4 3 4 0,-3 3-2 16,1 0 2-16,-1 1 1 0,-2 2 1 15,4 0 0-15,-6 2-2 0,3-2 2 16,-2 3 0-16,-4 0-3 0,0 0 0 16,0 0 1-16,2 0-1 0,-1 0 3 0,1 0 1 15,-1 0-1-15,2 0 4 0,-2 0-2 16,1 0 0-16,-1 0 3 0,-1 0 0 15,0 3 1-15,0-2 2 16,3 0 0-16,-3 1 0 0,0 0 0 0,0-1 1 16,0 1 1-16,0-1-1 0,0 1 0 15,-3-1 1-15,3-1-2 0,-1 0-1 16,-1 2 0-16,1-2-4 0,-2 0 1 16,2 0-1-16,-1 0 1 0,1 0-1 15,-1 0-1-15,1 0-1 0,-2 0 0 0,3 0-2 16,0 0-2-16,0-6 1 0,0-1-3 15,0-3 2-15,0 1-1 0,0 4-1 16,6-2 3-16,-2 4 0 0,3-3 0 16,2 1-2-16,-5 4 0 0,5-3 1 15,-2 4 0-15,-1-1-1 0,4 1 1 16,-4 0-1-16,4 0-2 0,-1 0-1 16,-2 7-1-16,-1 2-36 0,-5 6-62 15,-1 7-136-15</inkml:trace>
  <inkml:trace contextRef="#ctx0" brushRef="#br0" timeOffset="37516.9543">13760 8009 168 0,'0'0'56'0,"0"0"7"16,0 0-5-16,0 0-11 0,0 0-9 15,0 0-9-15,0 0-6 0,0 0-4 16,0 0-6-16,0 0-4 15,-17-70-3-15,17 67-2 0,0-1 0 0,0-1-2 16,0-2-1-16,0 2-2 0,0 5-2 16,0-1-3-16,0 1-1 0,0-1-4 15,0-1 2-15,0 2 1 0,0-3 5 16,6 2 1-16,5 1-1 0,3 0-2 16,0 2 1-16,2 9 2 0,0 1-1 0,-2 1 3 15,-1 1-1-15,2 2 0 0,-1-1 1 16,-2 3 1-16,-1 0-1 0,1 1-1 15,-2-3 1-15,-4-2-1 0,0 0 1 16,-2-5 1-16,-3-4 0 0,1-1 2 16,-2-4 0-16,0 0 2 0,0 0 4 15,0 1 5-15,1 1 0 0,-1-1 3 16,0 1 1-16,0-1 0 0,0 1 1 16,0 0 0-16,0-2-5 0,0 0-4 15,0 1-5-15,0-1-3 0,0 0-1 0,-1-11 2 16,-6-2-2-16,-1-7 2 0,4 2-2 15,0-3 0-15,2-2 0 0,2-1-2 16,0-2 0-16,3-1 1 0,3 4 1 16,-2 2-3-16,1 4 3 0,0 1-4 15,1 4 2-15,-2 3 1 0,5-3-2 0,0 1-1 16,5 0 1-16,2-1-1 16,3 2-2-16,-5 3-2 0,2 3-2 15,0 3-4-15,3 1-3 0,4 0-19 16,2 6-41-16,-3 0-65 0,2 2-134 0</inkml:trace>
  <inkml:trace contextRef="#ctx0" brushRef="#br0" timeOffset="39903.9635">14340 8275 338 0,'0'0'66'0,"0"0"-24"16,0 0-19-16,0 0-6 0,0 0-8 15,0 0 0-15,0 0-3 0,0 0-2 0,0 0 2 16,-14-79 0-16,12 73 1 0,2 2-1 15,0-2 0-15,0 1-1 0,0 5-3 16,-1-1-1-16,1 1-3 0,0 0-4 16,-3-2-1-16,3 2-3 0,0 0-1 15,0 0 6-15,0 0 2 0,0 13 4 0,0 6 0 16,0 5 1-16,0 1-1 0,0-1 1 16,0 0-1-16,0 0 0 15,0-7-2-15,3 0 2 0,-3-5-2 16,1 0 1-16,1 0 0 0,-1-3 0 0,1 2 0 15,-2-6 2-15,1-1-2 0,-1-4 1 16,0 0 1-16,0 0-2 0,2 2 4 16,-2-1 3-16,0 1 3 0,1 0 2 15,-1-1 3-15,0 0 3 0,2-1 0 16,-2 0-3-16,0 0-3 0,0 0-6 0,0-1-2 16,0-11-1-16,0-1 1 15,0-6-3-15,-2 1 1 0,-1-1 0 16,0 1-1-16,2-2 0 0,-1 4 2 15,1 2 0-15,1-4 0 0,-3 0-2 0,3 6-2 16,0-8 0-16,0 8 0 0,0-2 0 16,0 2 1-16,0 0-3 0,0 1 1 15,0 5 0-15,0 1-1 0,0 5-1 16,0-4 0-16,3 1 0 0,3-3 1 16,0 0 0-16,2 3 2 0,8 0 0 0,1 3 0 15,4 0 0-15,-1 3-1 0,-1 2 2 16,0 5-2-16,-2-1 2 0,0 2-3 15,-1 4 2-15,-3 0-1 0,0 5 0 16,-3 1 0-16,-4 2 1 0,-3 2 1 16,-3 1 2-16,0 0-2 0,-3 0 1 15,-7 0-1-15,-2-4 0 0,-2-1 1 16,-1-1 0-16,-2-3-1 0,1-4 2 16,5-2 2-16,5-5-3 0,0-1 4 15,3-2-4-15,0 0 0 0,0 0-1 0,-2-3-3 16,0 1-9-16,-5-1-25 0,1 0-35 15,-2 0-60-15,4-1-110 0</inkml:trace>
  <inkml:trace contextRef="#ctx0" brushRef="#br0" timeOffset="40436.0806">14874 8095 299 0,'0'0'68'0,"0"0"-6"0,0 0-12 16,0 0-9-16,0 0-5 0,0 0-10 0,0 0-6 15,0 0-6-15,0 0-5 0,-17-59-2 16,17 59-4-16,0 0-2 0,-2 0-3 15,2-2-1-15,0 2-1 0,-3 2 4 16,-3 13 0-16,1 10 2 0,-4 10 0 16,-1 4 0-16,1 3-1 0,-3 4 0 15,1 1-1-15,-1 1 1 0,0 2-2 16,0 0 2-16,0-1 0 0,-1 1-2 16,3-5 3-16,1-7-7 0,2-10 0 15,3-7 1-15,4-10 0 0,-1-7 3 0,1 2 0 16,0-6 1-16,-2 0-1 0,2 0 0 15,0 2 1-15,0-1 0 0,0-1-1 16,0 2-5-16,0-2-11 0,0 2-24 16,0-2-68-16,0 0-88 0</inkml:trace>
  <inkml:trace contextRef="#ctx0" brushRef="#br0" timeOffset="41144.0499">15162 8481 143 0,'0'0'51'0,"0"0"-3"0,0 0-2 16,0 0-7-16,0 0-3 0,0 0-7 15,0 0 0-15,0 0-9 0,0 0-4 16,11-17-3-16,-11 15-4 0,2 1-4 16,-2-1 1-16,0 1-3 0,0-6 2 0,0 0 0 15,0 1 3-15,0 1 0 0,0 5 1 16,0-1 2-16,0 1-2 0,0-6 0 15,0 1-1-15,-2 1 0 16,1-1-3-16,1 5-3 0,-2-1 0 0,2 1 1 16,-4-5-1-16,0 2 0 0,1 0-1 15,-3-3-1-15,2 4 0 0,-1 2 1 16,2-3-1-16,-4 2 1 0,0 1-1 16,3-1 0-16,-7 1 0 0,3 0 0 15,-2 0 0-15,-1 0 0 0,7 0-1 0,-6 0 0 16,6 1 0-16,-5 3 1 0,-5 4-1 15,2 3 1-15,-1 4 0 0,-1 1-1 16,2 0 1-16,2 2 3 16,1 0-3-16,3 1 2 0,2-6-3 0,1 4 0 15,-1 0 1-15,2-6-1 0,-2 6-1 0,4-6-2 16,0 1 1-16,0-1 1 16,0 0 2-16,6 5 2 0,1-2 3 15,0-2-2-15,4-2-1 0,-6-3-3 16,5-4-1-16,-1 2 1 0,0-3 0 0,2 0 4 15,2-2 0-15,6 0 2 0,1-1 1 16,5-5 1-16,-2-1-3 0,-7 1-2 16,-2-1-1-16,-5 2 0 0,-3 5 0 15,-2-2 2-15,-4 2-1 0,0 0 2 16,0 0-2-16,0 0 0 0,0 0 1 0,2 0 0 16,-1-1 0-16,-1 1 1 0,3-2-4 15,-2 2-3-15,-1 0-7 16,2-2-23-16,-2 2-49 0,1 0-125 15,4 0-80-15</inkml:trace>
  <inkml:trace contextRef="#ctx0" brushRef="#br0" timeOffset="41899.9725">15750 8036 441 0,'0'0'26'0,"0"0"-2"15,0 0-8-15,0 0-8 0,0 0-6 16,0 0-1-16,0 0-1 0,0 0 0 16,0 0 0-16,0 0 1 0,-7 4 3 15,9-2-1-15,3-2 2 0,8 1 1 16,6 1-3-16,-6-2 0 0,10 0-2 16,-1 0 2-16,1 0 0 0,12 0-2 15,-3-2-2-15,-3-1-7 0,-8 2-6 0,-1 1-12 16,-4 0-10-16,-4 0-33 0,2 6-29 15,-5-2-77-15</inkml:trace>
  <inkml:trace contextRef="#ctx0" brushRef="#br0" timeOffset="42125.905">15634 8321 437 0,'0'0'64'16,"0"0"-15"-16,0 0-17 0,0 0-11 16,0 0-8-16,0 0-5 0,0 0-1 15,0 0-2-15,91 9-2 0,-62-9 1 16,3-1-3-16,3-4-1 0,0 1-5 0,-1-1-3 16,3 2-11-16,-4 1-23 0,0 1-33 15,-2-1-84-15,-1-1-121 16</inkml:trace>
  <inkml:trace contextRef="#ctx0" brushRef="#br0" timeOffset="43146.9276">17170 7929 63 0,'0'0'23'0,"0"0"-3"15,0 0 2-15,0 0 6 0,0 0 4 16,0 0 6-16,0 0 2 0,0 0-3 16,0 0-3-16,-22-27-3 0,21 26-3 15,1 1-7-15,0-2 4 0,-1 0-2 16,1 1-2-16,-2 0-2 0,2-1-4 16,0 1 0-16,-1-1-3 0,1 0 0 15,-2-4 4-15,2 1-4 0,-1-2 2 0,1 2-2 16,0 5-3-16,-3-1-2 0,3 1-1 15,0-1-3-15,0-1-2 0,0 2 0 16,-1-2-1-16,1 2-3 0,0-1 0 16,0 1-4-16,0 0 2 0,0 0 6 15,0 0-2-15,0 12 6 0,0 6-4 16,0 7 0-16,0 1 1 0,0-1 0 16,0 4 1-16,0 0-2 0,0 0 0 15,0-1-2-15,0-1 0 0,1-5-2 16,2-5-1-16,-2-1 2 0,1 1 2 0,-1-6 0 15,2 7 1-15,-2-7-1 0,-1-7 0 16,2 2 1-16,-2-6-1 0,0 0 2 16,0 0-2-16,0 2 0 0,1-1 1 15,-1 1 0-15,0 0 2 0,2-1-3 16,-2 1-1-16,0-2 0 0,1 1-2 0,-1-1-3 16,0 0-6-16,2 0-18 0,-2 0-17 15,1-6-27-15,1-6-22 0,-2-6-5 16,0 4-12-16,0-6-16 15</inkml:trace>
  <inkml:trace contextRef="#ctx0" brushRef="#br0" timeOffset="43501.2096">17083 7929 145 0,'0'0'51'0,"0"0"1"0,0 0-3 0,0 0-11 16,0 0-16-16,0 0-11 0,0 0-4 16,0 0-3-16,0 0-2 0,0 0 0 15,38-60-4-15,-25 54 4 0,3 2 3 16,4 2 1-16,2-1 3 0,0 3-4 16,2 0-1-16,-2 4-1 0,1 3 1 15,-1 3 1-15,-2 0 0 0,-3 6-2 0,1 0 2 16,-7 6-1-16,0 3 2 0,-5 4-1 15,-4 4 0-15,-2 2 0 0,-7 0-5 16,-3 0 1-16,-2-5-2 0,-4-1 2 16,2-6 2-16,-5 0 3 0,-1-2 5 15,-5-1 1-15,-4-2-2 0,-1-3-3 16,-1-4-6-16,1-2-2 0,1-4-2 16,3-3-3-16,6-1-5 0,2-1-3 15,3 0-23-15,3-5-39 0,2-3-73 16</inkml:trace>
  <inkml:trace contextRef="#ctx0" brushRef="#br0" timeOffset="44044.2372">17846 7974 254 0,'0'0'67'0,"0"0"-8"0,0 0-10 16,0 0-18-16,0 0-5 0,0 0 3 15,0 0-2-15,0 0 0 0,0 0-7 16,0 0-8-16,-13-75-7 0,10 71 1 16,-3-3 0-16,3 5 0 0,0 0 4 15,-1 0-8-15,-2 1-5 0,2-1 4 0,-7 0-3 16,-4 2 1-16,0 0 3 0,-2 4-3 15,1 5 0-15,0 3-2 0,1 3 3 16,0 3-1-16,1 4-1 0,0 0 2 16,4 3 0-16,0 2-1 0,1 0 0 15,2 1 1-15,4 2-1 0,2-1 1 16,1 0-1-16,0-3 1 0,3-2 0 16,5-1-1-16,4-3 1 0,-1-2 1 15,7-3-1-15,-1-3 1 0,5-4-1 16,1-3-2-16,3-5 0 0,2 0-3 0,2-1-4 15,0-10-6-15,2-2-24 0,4-1-45 16,-3-2-60-16,-1-1-127 0</inkml:trace>
  <inkml:trace contextRef="#ctx0" brushRef="#br0" timeOffset="45896.719">17264 7597 330 0,'0'0'69'0,"0"0"-13"0,0 0-14 16,0 0-9-16,0 0-9 0,0 0-1 16,0 0-3-16,0 0-6 0,0 0-5 15,0 0-2-15,-20-18-2 0,17 18-1 16,3-2-2-16,0 2 0 0,0-1 0 16,0 1 0-16,0-2-1 0,0 2 0 0,0-2-1 15,0 2-1-15,0-1 1 0,0 1-1 16,0-1-1-16,0 1 1 0,0-1 2 15,4-1 2-15,8-1 0 0,5-2 0 16,5-1-2-16,-2 2 0 0,1-3-1 16,0 1 1-16,0 2-1 0,2-3 0 15,0 3 0-15,1-2-1 0,0 0 0 16,0 1-1-16,1-1 2 0,-9 3-1 16,1 0 0-16,-5 1 1 0,0 1-1 15,0 1 1-15,1 0-1 0,-1 0 1 0,-8 0 0 16,2 0 0-16,-2 0 1 0,3 0 0 15,-2 0 0-15,0 0-1 16,-5 0 2-16,0 0 0 0,0 0 0 0,2 0 0 16,-1 0 1-16,1 0-3 0,-1 0 0 15,1 0 0-15,-1 0 1 0,1 0-1 16,5 0 0-16,-2 0 0 0,1 0-1 16,0 0-2-16,-6 0 1 0,0 0 0 15,0 0-1-15,2 0 0 0,-1 0-1 16,1 0 2-16,-1 0 0 0,-1 0 1 0,2 0 0 15,-2 0 1-15,1 0 0 0,-1 0 0 16,0 0 0-16,0 0 0 0,0 0 1 16,0 0-1-16,4 0 0 0,-4 0 1 15,0 0-1-15,0 0 0 0,1 0 0 16,-1 0-2-16,0 0 0 0,0 0 1 0,0 0-2 16,2 0 1-16,-2 0 0 0,0 0 2 15,0 0-3-15,1 0 2 16,-1 0 1-16,0 0-1 0,0 0 2 15,0 0 0-15,2 0-1 0,-2 0 0 0,0 0-1 16,0 0 1-16,0 0 0 0,0 0-1 16,0 0 1-16,0 0 0 0,0 0-1 15,0 0 0-15,0 0 0 0,0-1 0 16,-6-1 1-16,1-1-1 0,0 2 1 16,-5-3 0-16,5 3 0 0,-4-2 0 0,-2 0 0 15,3 0-1-15,-1 0 0 0,-1 0 1 16,1 1-1-16,5 1 1 0,-8-2 0 15,8 1 0-15,-6-1 0 16,1 0 0-16,5 2 0 0,-2-1 1 0,6 2-1 16,-4-3 0-16,-1 1 0 0,1 1 0 15,1 0 1-15,3 1 0 0,-1-2-2 16,1 2 2-16,-2 0-2 0,1-1 1 16,1 1 1-16,-2 0-1 0,2 0 1 15,-1-2 0-15,1 2 0 0,-2 0 0 0,2-1 0 16,-2 1-1-16,2 0 1 0,-2 0-1 15,2 0 0-15,0-2 1 0,0 2-1 16,-1 0 0-16,1 0-1 0,0 0 0 16,0 0-1-16,0 0 1 0,0 0 0 15,0-2-1-15,0 2 1 0,0 0 0 16,-2 0 0-16,2 0 0 0,0 0 1 16,0 0 0-16,0 0 0 0,0 0 0 15,0 0 0-15,0 0 0 0,0 0 0 16,0 0 0-16,0 0 0 0,0 0 0 0,0 0 1 15,0 0-1-15,0 0 0 0,0 0 0 16,0 0 0-16,0 0 0 0,0 0 0 16,0 0 1-16,0 0-2 0,0 0 1 15,0 0 1-15,0 0-2 0,0 0 2 16,0 0-1-16,0 0 0 0,0 0 0 0,0 0 0 16,0 0 0-16,0 0-1 0,0 0 1 15,0 0 1-15,0 0-1 0,0 0 0 16,0 0 0-16,0 0 0 15,0 0 0-15,0 0 1 0,0 0 0 0,2 0 0 16,-2 0-1-16,0 0 0 0,0 0-1 16,0 0 2-16,0 0-1 0,0 0 0 15,0 0 0-15,0 0 0 0,0 0 0 16,0 0 0-16,0 0 0 0,0 0 0 16,0 0 0-16,0 0 0 0,0 0 0 0,0 0 0 15,0 0 1-15,0 0-1 0,0 0-1 16,0 0 1-16,0 0 0 0,0 0 0 15,0 0-1-15,0 0 0 0,0 0-1 16,0 0 1-16,0 0-1 0,0 0 1 16,0 0-1-16,0 0-3 0,0 0 1 15,0 0-3-15,0 0-2 0,0 0-2 16,0 0-1-16,1 0-2 0,-1 0-1 16,0 0-3-16,0 0-4 0,0 0 1 15,0 0 1-15,0 0 0 0,0 0-6 0,0 0-21 16,0 0-18-16,2 0-19 0,-2 0-47 15</inkml:trace>
  <inkml:trace contextRef="#ctx0" brushRef="#br0" timeOffset="52247.2338">17308 8019 64 0,'0'0'15'0,"0"0"-2"16,0 0 3-16,0 0 4 0,0 0 6 15,0 0 2-15,0 0 3 16,0 0 0-16,0 0-4 0,0 0-1 0,3-22-2 16,-3 21 0-16,0 0 1 0,0-1-7 15,0 1-2-15,0-1-5 0,0 1-2 16,0-2 1-16,-3 1 3 0,0-3 2 16,0 3 0-16,0 0-1 0,-2-1 1 15,1 0-2-15,2 0-1 0,-1 1 0 0,3 2-1 16,-2-1-3-16,2 1 0 0,-1 0-2 15,-1-2-3-15,-2 0 0 0,-2 0-2 16,2-1-1-16,1 3 3 0,-4-2-3 16,2 1 1-16,1-1 0 0,-2 0 0 15,6 2 0-15,0-1 0 0,0 1 0 16,-1 0-1-16,-1 0 2 0,1 0-2 16,-1 0 1-16,-5 0 0 0,1 0-2 15,-2 0 1-15,-7 8 1 0,4 1-2 16,-4 3 1-16,1-1 0 0,2 4 2 0,1-2-1 15,0 4 2-15,1 3-1 0,-3 1 2 16,3 0-1-16,1 4 1 0,0-1-2 16,1 0 1-16,2 0 0 0,0 2 0 15,1-2 1-15,-1 3 2 0,3-4-5 16,0-4 2-16,2-3-2 0,-1-3 0 0,2-1 0 16,0 0 0-16,0-2 0 15,0 3 1-15,0-3 0 0,6 6 1 16,4-6 0-16,5 4-1 0,0-3 2 15,3-3-3-15,2 2-1 0,2-4 0 0,-3 0-3 16,4-1 2-16,3 1 4 0,1-1-2 16,4-1 3-16,-1-3-1 0,0 1-3 15,-1-2 0-15,-5 0 0 0,-7 0-2 16,0-2-1-16,1-2-3 0,-1-2 0 16,2-4-8-16,-2 0-22 0,1-1-40 0,-3-1-74 15,-3 3-138-15</inkml:trace>
  <inkml:trace contextRef="#ctx0" brushRef="#br0" timeOffset="52788.7391">17316 7989 162 0,'0'0'56'0,"0"0"-2"0,0 0-5 0,0 0-11 16,0 0-6-16,0 0 2 15,0 0-1-15,0 0-2 0,0 0 3 16,0 0-9-16,48-64-3 0,-48 63-7 0,0 1-5 15,0-5-2-15,0 0-3 0,0 0 0 16,-6 0-3-16,3 2 0 0,-2-1 0 16,-4 2 0-16,5 0-1 0,-8 2 0 15,-1-1 0-15,3 1-1 0,-7 0-1 16,2 5 0-16,-4 5 1 0,2 0-1 0,0 5 0 16,2 2 1-16,-1 1 0 15,0 5 1-15,2 1 0 0,1 2-1 0,0 2 0 16,1-1 1-16,1 0-1 15,2 1 1-15,5-3-1 0,-1 1 1 0,4-2-2 16,-1 1 1-16,2-3 0 0,0 1 0 16,0-3 1-16,3-2-1 0,3 0 0 15,1-1-1-15,2-2-1 0,0 1 1 16,-1-3-1-16,0-4-2 0,3 2 0 16,-1-1 0-16,3-2-1 0,3 1 2 0,-4-3 1 15,5-1-1-15,2-5-4 16,0 0-4-16,5-1-10 0,-1-7-16 0,-2-4-21 15,0-2-23-15,-2-4-13 0,0 1-10 16,-2-1-17-16</inkml:trace>
  <inkml:trace contextRef="#ctx0" brushRef="#br0" timeOffset="53208.045">17329 8007 214 0,'0'0'53'15,"0"0"0"-15,0 0-7 0,0 0-6 0,0 0 0 16,0 0-3-16,0 0 0 16,0 0-4-16,0 0-6 0,0 0-5 15,-13-80-6-15,12 77-1 0,-2-2-5 16,3 0-1-16,0 5-1 0,0-1-2 0,0 1-3 15,-1-2 0-15,-1 0-2 0,1 2-1 16,-5 0-2-16,-4 0 1 0,-3 8-1 16,-6 9 1-16,3 3 0 0,-1 7 1 15,2 3-1-15,-1 2 1 0,3 1-1 16,0-1 1-16,3-1-3 0,1-2 0 0,2-4 0 16,3 0 1-16,0 0 1 0,1 2 2 15,0 0 0-15,1 0 1 0,1 0-1 16,-1 1 0-16,2-4-2 15,0-1 0-15,0-3-2 0,3-2 2 0,3 0 0 16,3-3-3-16,-2 1 0 0,0-7-4 16,2 2-2-16,4-2 2 0,2-2-5 15,6-2-18-15,1-3-33 0,1-2-53 16,0-6-62-16</inkml:trace>
  <inkml:trace contextRef="#ctx0" brushRef="#br0" timeOffset="53777.3645">17393 8098 335 0,'0'0'62'0,"0"0"-11"0,0 0-11 0,0 0-6 15,0 0-10-15,0 0-3 0,0 0-5 16,0 0-1-16,0 0-2 0,-19-27-3 16,19 25 0-16,-3-4-3 0,2 1 0 15,-1 1-1-15,-2-5 0 0,2 6 0 16,0-3-2-16,-5-1 0 0,4 4-1 0,-5-2-1 16,3-2 0-16,0 4-1 0,-5 0 1 15,4 2-2-15,-4 1 1 16,-7 0-1-16,1 0 0 0,-4 7 0 15,1 5 0-15,-1 2-1 0,2 2 1 0,2 0-1 16,2 4 0-16,1-1 0 0,3 1-1 16,1 2 0-16,3-3 0 0,2 1-1 15,1 1 0-15,2 2 2 0,-1-1 0 16,1 5 1-16,1-3 0 0,0 0-4 16,0-7 0-16,0 0-4 0,0-7 0 0,3 1-3 15,1 0 0-15,2-3-12 0,1 2-15 16,4-6-21-16,6 4-37 0,1-5-33 15,10 0-99-15</inkml:trace>
  <inkml:trace contextRef="#ctx0" brushRef="#br0" timeOffset="54768.0466">17714 8028 331 0,'0'0'72'0,"0"0"-13"0,0 0-10 15,0 0-10-15,0 0-10 0,0 0-4 16,0 0-2-16,0 0-6 0,0 0-3 0,0 0-3 16,-48-38-5-16,47 37-2 0,1 1 0 15,-2 0-3-15,0-3 1 16,0 3-2-16,1 0 1 0,-1 0-2 15,2-2 1-15,-1 2-1 0,1 0-1 0,-2 0 1 16,2 0 0-16,-1 0-1 0,1 0 2 16,-2 2 0-16,1 11 0 0,-1 7 1 15,1 7 1-15,0 2-1 0,-1 2 1 16,1-1-1-16,-2 2 1 0,1 1-2 16,-1-1 2-16,2 2-2 0,-2-4 1 0,2-2-1 15,1-2-1-15,0-6 0 0,0-2 1 16,0-6 0-16,0 1 0 15,0 0-1-15,0-7 1 0,0 0-2 16,0-6 2-16,0 0-1 0,0 0 1 0,0 3 0 16,0-3 0-16,0 2 1 0,0 0 0 15,0-1-1-15,0 1-1 0,0-2-2 16,0 0-2-16,1 0 0 0,2-5 0 16,-3-7 3-16,0-9-1 0,0-2 1 15,0-6-1-15,-3 0 2 0,0 0 0 0,-1 0 2 16,-2 0-1-16,2 2 1 0,-2 1-1 15,-1 2 2-15,1 1-1 0,0 4 1 16,2 3 0-16,-1 0 1 0,1 0-1 16,3 4 1-16,-2-6 0 0,0 8 0 15,2-2 0-15,-1-1 0 0,2 1-1 16,0 2 0-16,0-4-1 0,0 2 0 16,0 0-1-16,0 1 2 0,2 5-2 15,-1 1 1-15,-1 5 0 0,0-2 0 16,0 2 0-16,0 0-1 0,3-2-3 0,-3 1 0 15,1-1-1-15,1 2 3 0,5-2 0 16,-1 1 1-16,7 1-1 0,6 0 1 16,2 0 0-16,5 8 0 0,-2-1 2 15,0 2-2-15,1 0 0 0,-4 0 1 16,0 0-2-16,0 2 2 0,-1 1 0 0,-2-1-1 16,1 1-1-16,-3-2 0 0,-1 0-1 15,0 3 0-15,1 2 1 0,-3 2 1 16,0 1 1-16,-2 5 0 15,-2 0 2-15,0 1-3 0,-5 2 0 0,-3 0 1 16,-1 1-1-16,0-1 2 0,-7 1 0 16,-7-3 0-16,-2 0-1 0,-7-3 0 15,-2-2-1-15,-1-2 0 0,-1-2-1 16,2-1 1-16,-4-2 2 0,-1 2-3 16,-4-3 1-16,0 0-1 0,8-2 0 0,4-5-1 15,9-3-5-15,9 1-10 0,-2-2-27 16,-3-2-69-16,0-2-110 15,0-10-64-15</inkml:trace>
  <inkml:trace contextRef="#ctx0" brushRef="#br0" timeOffset="55287.8605">17646 8002 371 0,'0'0'63'0,"0"0"-15"16,0 0-11-16,0 0-10 0,0 0-9 0,0 0-5 16,0 0-5-16,0 0-5 0,0 0-3 15,0 0-1-15,-20-20-1 16,18 22 2-16,-2 13 2 0,3 8 0 15,-2 9 3-15,0 3 0 0,0 2 3 0,-2 3-1 16,2 2 0-16,-2 1-1 0,1 0 0 16,-1-4-4-16,2-1 1 0,0-5-1 15,2-10-1-15,1-1-1 0,0-2 2 16,0-8 2-16,0 0-3 0,0-2 2 16,0-5-5-16,0 0-2 0,0 1-1 0,0-6-1 15,3 0-4-15,7 0-10 16,4-6-12-16,2-7-18 0,-1-5-17 15,-5-3-18-15,-1-3-7 0,-4-1 1 0,-2 1-2 16,-1-2 18-16</inkml:trace>
  <inkml:trace contextRef="#ctx0" brushRef="#br0" timeOffset="55640.8392">17630 8142 199 0,'0'0'59'0,"0"0"2"0,0 0-5 15,0 0-7-15,0 0-4 0,0 0-7 0,0 0-5 16,0 0-9-16,-33-81-2 0,32 77-8 15,1-7-1-15,0 5-4 0,0-5-3 16,0 3 0-16,0-2-3 0,2 3 0 16,5-1-1-16,1-2-1 0,-2 3 0 15,5-2 0-15,4 0 0 0,1 2-1 0,4-2 1 16,1 3-1-16,-6 2 0 16,4 3 0-16,2 1 0 0,-2 0 0 15,9 6 0-15,-5 3 0 0,0 1 0 16,-4 5-1-16,1-3 0 0,-1 6 1 0,0-1-1 15,-1 2 0-15,-5 2 0 0,0 4 2 16,-4 7 2-16,-5 4 0 0,-4 3 0 16,0 7 1-16,-11 1-4 0,-11 0 4 15,-4-1-4-15,-4-5 1 0,-4-3 3 16,0-3-4-16,0-7 4 0,3-3-5 0,2-6 0 16,3-5-1-16,7-5-2 15,1-4-4-15,7-3-12 0,-2-2-22 16,-7 0-56-16,8-5-67 0,-2-8-116 15</inkml:trace>
  <inkml:trace contextRef="#ctx0" brushRef="#br0" timeOffset="56660.9313">17500 7374 190 0,'0'0'62'0,"0"0"6"15,0 0-2-15,0 0-13 0,0 0-8 16,0 0-6-16,0 0-8 0,0 0-7 15,0 0-7-15,0 0-6 0,-22-40-7 16,22 40-2-16,0 0-1 0,-2-1-3 16,2 1-1-16,0 0-3 0,0 0-1 15,0 0-3-15,0 0 2 0,0 0 2 16,0 0 5-16,0 0 3 0,6 3 1 16,5 4 2-16,0 3 0 0,4-2-2 15,-1 2 1-15,2-3 0 0,2 1-1 0,0-2-1 16,2 2 0-16,-1-1-1 0,2 2-1 15,-1-1 2-15,-7-4-2 0,0 3 1 16,-3-4-1-16,-6-2 0 0,2 2 0 16,-6-3-1-16,0 0 3 0,0 0 1 15,2 1 1-15,-1-1 3 0,1 2 0 0,-1-2 3 16,0 0-1-16,1 2 3 16,-1-2-1-16,1 0-3 0,-2 1 0 15,2-1-2-15,-2 0-3 0,0 0-1 16,2 0 0-16,-2 0-1 0,0 0 1 0,1 0-1 15,-1 0 0-15,0 0-1 0,0 0 0 16,0 0 0-16,0 2 0 0,0-2-1 16,0 0 1-16,0 0-1 0,0 0 0 15,0 3 0-15,-5 3 0 0,-5 3 0 16,-7 5 1-16,-1 1 0 0,-1 0 0 0,0 0-1 16,-1 0 0-16,5 0-1 0,0 0 1 15,-1 2 0-15,-2 1 1 0,2 1-3 16,-2 1-2-16,2-2-7 15,4-6-16-15,2-2-31 0,2-2-71 0,3-6-158 16</inkml:trace>
  <inkml:trace contextRef="#ctx0" brushRef="#br0" timeOffset="57330.1552">18743 8163 580 0,'0'0'27'0,"0"0"-7"15,0 0-6-15,0 0-4 0,0 0-4 16,0 0 0-16,0 0-2 0,0 0-1 16,0 0-1-16,-12 0 0 0,12-2-1 0,1-1 0 15,9-1-1-15,5-2 0 0,-4 3-1 16,5-2 0-16,3 3 0 0,-3-3 0 15,5 0 0-15,-2-1-2 16,-3 3 1-16,0 0-4 0,1 0-1 0,-5 1-5 16,-1 1-12-16,0 1-21 0,-5 0-26 15,-2 0-34-15,4 0-22 0,-5 3-43 16</inkml:trace>
  <inkml:trace contextRef="#ctx0" brushRef="#br0" timeOffset="57528.0333">18641 8370 328 0,'0'0'69'0,"0"0"-9"15,0 0-13-15,0 0-8 0,0 0-1 16,0 0-6-16,0 0-4 0,0 0-8 16,0 0-8-16,0 0-6 0,91 29-3 15,-66-29-1-15,1 0-2 0,2 0-2 16,1 0-1-16,3 0-6 0,1 0-6 0,-2-7-27 15,1 2-80-15,-3-3-169 0</inkml:trace>
  <inkml:trace contextRef="#ctx0" brushRef="#br0" timeOffset="63780.8823">11772 7036 128 0,'0'0'39'0,"0"0"-1"0,0 0-1 16,0 0-2-16,0 0-6 0,0 0-9 15,0 0-5-15,0 0-5 0,-6-7 2 16,6 6-3-16,-1 1 1 0,1-2 4 16,0 2-4-16,-2-1-1 0,2 1-2 0,0-1-4 15,-1 1 1-15,1 0-2 0,0 0-1 16,0-2 1-16,0 2-2 15,-3 0 0-15,3 0 0 0,0-2-2 16,0 2 1-16,0 0 0 0,0 0-4 0,0 0 0 16,0 0 0-16,0 0 1 0,0 0 3 15,0 0 1-15,0 0 1 0,3 4-2 16,3 3 2-16,-2-2-1 0,2 2 0 16,1 1 1-16,-4-6 0 0,3 3 1 15,-3-2-2-15,4 1 1 0,-1 3-1 0,2-2 0 16,-2-1 1-16,1 0-2 0,5 2 2 15,-5-1 1-15,6 1-2 0,3 2 2 16,-1-1-2-16,6 3-1 0,-3-2 2 16,0 0-1-16,-6-2 0 0,2 1 2 15,-2 0-3-15,2-2 4 0,0 4-4 16,-2-2 4-16,0-1-3 0,-3-1 0 16,4 2 0-16,-5-3 2 0,1-1-2 15,1 1 0-15,2 0 1 0,-2 0-1 16,0-1 0-16,0 0 1 0,0-1 0 0,2 0-1 15,-2 1 0-15,3 2 0 0,-2-3 1 16,3 3 0-16,0 0-1 0,-7-2 2 16,6 3-4-16,2 0 1 0,-7-1 1 15,7 1-1-15,-1 0 2 0,-2-1-1 16,4 0 0-16,-3 0 1 0,1 1-2 0,-1-2-1 16,2 3 0-16,-2-4-2 0,1 4 4 15,-1-1 2-15,-1-1-2 16,5 1 0-16,-4-2 0 0,-1 0 0 15,2 0 0-15,-1 0 0 0,2 1 0 0,-1 0 0 16,1 1-2-16,-2-2 0 0,-2-1-2 16,4 4-2-16,-5-3-2 0,-2 0 1 15,1 1 3-15,1 0 0 0,-1-1 3 16,-2 1 1-16,2 0 1 0,1-1-1 16,-3 0 1-16,-1 0 0 0,4 0-2 0,-6-2-1 15,1 0-4-15,-2 0-1 0,1-1-4 16,-1 1-5-16,1 0-11 15,-4-2-17-15,5 3-18 0,2 0-32 16</inkml:trace>
  <inkml:trace contextRef="#ctx0" brushRef="#br0" timeOffset="65947.5312">12322 8004 447 0,'0'0'39'0,"0"0"-9"0,0 0-9 0,0 0-5 16,0 0-8-16,0 0-4 0,0 0-1 15,0 0-3-15,17-91-4 0,-4 77 1 0,1 1 0 16,2 4 0-16,-4 2-1 16,-2 4-2-16,0 1-1 0,-4 2-1 15,5 0 3-15,4 0-2 0,-2 5 2 16,0 6-1-16,-4-4 1 0,-3 6 0 0,-1 0 1 15,-1-3 3-15,-1 5-1 0,0-5 2 16,-3 0 0-16,0 1-1 0,0 1 1 16,0-1 0-16,0 0 0 0,0-1 0 15,-1-5 0-15,1 0 1 0,0-5 0 16,0 0-1-16,0 0 0 0,0 1-1 0,0 0 0 16,0 1 1-16,-2-1 0 15,2 1-1-15,-1-1 2 0,1 1 0 16,0 0 2-16,0-2 2 0,0 0 0 15,0 0 2-15,0 0-1 0,0 0 2 0,7-7 0 16,2-5 1-16,2-4-2 0,-2-1-1 16,0 0 1-16,-1 1-3 0,-2 4 3 15,0-2-2-15,-2 0 0 0,-1 4 1 16,2-7-8-16,-2 7 4 0,1-1-5 16,0-6 3-16,-1 6 1 0,1-2-2 0,-1 4 1 15,2-1 0-15,-2 2 1 0,-2 3 0 16,2 1 0-16,-3 4-1 0,0-1 1 15,0 1 0-15,2-2-1 16,-2 1-1-16,2 1 1 0,-2-1 0 0,0 1-2 16,0-2 0-16,0 2-3 0,0-1-1 15,0 1 0-15,0 0 0 0,0 0 5 16,0 10 1-16,-4 6 4 0,-2 5-2 16,3-4 1-16,0-1-2 0,2 3-2 15,-1-8 0-15,2 10 0 0,0-3-3 0,0 0 2 16,6 1-1-16,2-4 0 0,1-1 0 15,2-3-2-15,-4-1 2 0,6-2-2 16,-6-4 0-16,2-1-2 0,2 0 1 16,-2-3-4-16,7 0-13 0,-2-6-51 15,4-4-59-15,-1-5-123 0</inkml:trace>
  <inkml:trace contextRef="#ctx0" brushRef="#br0" timeOffset="67376.3551">8879 3382 252 0,'0'0'57'15,"0"0"-6"-15,0 0-17 0,0 0-13 16,0 0-5-16,0 0 0 0,0 0 3 15,0 0-3-15,0 0 0 16,0 0-7-16,-11-59-4 0,11 59-3 0,-1-2-2 16,1 2 1-16,0-2-3 0,0 1-1 15,0-1-1-15,0 2-2 0,0 0-4 16,0-3 0-16,0 3-1 0,0 0 2 16,0 0 4-16,0 0 2 0,0 0 2 15,1 8 1-15,8 6 0 0,5 2-1 0,0 0 1 16,1 1 2-16,0-5-3 0,2 3 0 15,2-5 1-15,1-1-1 0,-5-4 1 16,2-2 2-16,-2-3 3 0,2 0 1 16,0-6 8-16,1-7-1 0,-4 0 1 15,-1-5-4-15,-1-4-6 0,2-3-1 0,-4 0 1 16,2 0-4-16,-5 0 4 16,2 1-3-16,-3 6-1 0,-3 1 7 15,-2 6-3-15,3 6 9 0,-4 0-2 16,0 5 1-16,0-2-5 0,0 2-5 0,0 0-5 15,3 0-4-15,-3-3 1 0,0 3 1 16,0 3 9-16,0 9-3 0,0 10 5 16,0 4-3-16,0-7-2 0,0 3 2 15,0-3-2-15,0-5-1 0,0 9-1 16,0-3-1-16,0-3 0 0,0 10 1 0,1-5 0 16,1 2 2-16,-2 0-2 0,0 2 1 15,1 0-1-15,-1 3 1 16,0 2 0-16,2-2 0 0,-2 1 0 15,1-3 0-15,2-1-1 0,-1-4 1 0,-1-5 0 16,2 0 0-16,-3-6-1 0,3-1 1 16,-3 1 0-16,0-6 0 0,3 1 0 15,-3-6 1-15,0 0-2 0,0 0 2 16,0 1-1-16,1 0 1 0,-1 1 0 16,0-1 1-16,0 1 2 0,0 0 1 0,2-1 2 15,-2 1 0-15,0 0 0 0,-2-1-1 16,-2 0 1-16,-6-1 0 0,-6 0 3 15,1 0-1-15,-3-9-1 0,3-1 1 16,1-3-1-16,4-2-1 0,-1 0 1 16,3-3-6-16,1-3 0 0,2-1-2 15,1-1-1-15,2 1 1 0,2-4-1 16,0-1-2-16,9-4-3 0,5-1-4 16,4 2-4-16,5 1-5 0,9 2-14 15,3 2-32-15,1 2-74 0,4 2-136 0</inkml:trace>
  <inkml:trace contextRef="#ctx0" brushRef="#br0" timeOffset="68741.7056">2632 10168 427 0,'0'0'46'0,"0"0"-10"16,0 0-8-16,0 0-7 0,0 0-4 0,0 0-2 15,0 0-4-15,0 0 0 0,0 0-4 16,-24-19-2-16,24 17-4 0,0 1-1 15,0-5-3-15,0-2 0 0,6-3-2 16,10-2 3-16,3-1 0 0,1 1 1 16,5-1 1-16,1-2-2 0,0 2 1 15,0 3 2-15,0-2-1 0,1 1 0 16,-1 0 1-16,2 2-2 0,-2-1 1 16,3 0-1-16,-5 4 2 0,-5 1-1 15,-9 2 0-15,-5 3 0 0,-5 1 0 0,0-2 0 16,0 2 2-16,1 0 1 0,-1 0 1 15,3-1 0-15,-3 1 1 0,3 0-1 16,-3 0 1-16,0 0-3 0,0 0-2 16,0 0 0-16,3 0 0 0,-3 0-2 15,0 0 0-15,0 0-1 0,-3 6 1 0,-4 8 2 16,-5 3 0-16,-4 0-2 16,0 3 2-16,0 2 0 0,2-1 0 15,-2 2 0-15,1 0 0 0,1 2-1 16,4 2-1-16,-2 1 2 0,1 1-2 0,2-2 1 15,2 0 1-15,0-2-1 0,1-2 1 16,3-7 0-16,0 1-1 0,3-5 1 16,-3 0-1-16,3 2 0 0,0-8 0 15,0 6 1-15,0-6-2 0,0 0 1 16,0 0 0-16,0-1-1 0,0-1 1 0,0 1 0 16,0 4-2-16,3-6 2 0,-3 0 0 15,3 2 0-15,0-4 1 0,3 2 1 16,-2-1-1-16,0 1 1 15,-1-3 0-15,3 0-1 0,7 0 3 0,-3 0-1 16,3 0 0-16,4 0 1 0,-2-5-1 16,5-3 0-16,-2 0 0 0,-1-2-1 15,-4 0 1-15,6-2-2 0,-1-3-2 16,0-1-4-16,2-2-7 0,0 0-9 16,1-2-28-16,0 5-40 0,-1 2-40 0,-1 2-111 15</inkml:trace>
  <inkml:trace contextRef="#ctx0" brushRef="#br0" timeOffset="69030.9718">2643 10452 559 0,'0'0'21'0,"0"0"-3"0,0 0-3 0,0 0-9 16,0 0-4-16,0 0-4 16,0 0 2-16,0 0-3 0,94-77 3 15,-55 52-4-15,4 0-4 0,2 2-8 16,0 2-14-16,4 4-41 0,-3 0-66 0,-2 5-127 15</inkml:trace>
  <inkml:trace contextRef="#ctx0" brushRef="#br0" timeOffset="69226.18">3405 10190 623 0,'0'0'-1'0,"0"0"-2"0,0 0-8 16,0 0-17-16,0 0-73 0,0 0-101 16,0 0-74-16</inkml:trace>
  <inkml:trace contextRef="#ctx0" brushRef="#br0" timeOffset="77048.9892">8209 10340 147 0,'0'0'47'15,"0"0"3"-15,0 0-2 0,0 0-2 16,0 0-5-16,0 0-5 0,0 0-3 0,0 0-6 16,0 0-4-16,3-35-4 0,-3 33-6 15,0 1-2-15,0-1-4 0,0 1-1 16,0-1-3-16,0 1 1 15,0 1-3-15,0-2 1 0,0 2 2 0,0-1-2 16,0 1-1-16,0-1 1 0,0 1-1 16,0 0-1-16,-2 0 1 0,2 0-1 15,-1 0-1-15,1 0 0 0,-6 0-1 16,-1 5 1-16,-2 10 0 0,-8 8 1 16,4 3 0-16,-3 2 0 0,0-3-2 0,0-3-2 15,6-7 0-15,6-6 1 0,-1-2 2 16,4-3 1-16,-5 3 0 0,2 1-1 15,-2-1 6-15,-1 7-3 16,-2 0 2-16,-4 2-1 0,4-4-3 0,2-1 0 16,0-5 0-16,4-3 0 0,2 2 1 15,1-5 0-15,-2 0-1 0,2 0-1 16,0 1 2-16,-1 0-1 0,1 1 0 16,0-2 0-16,0 2 0 0,0-2 0 15,0 1 0-15,0-1 0 0,0 2 0 0,0-2-1 16,0 1 1-16,0-1-1 0,0 2 2 15,0-2 0-15,0 0-1 0,0 1 0 16,0-1 0-16,0 0 0 0,0 2 0 16,0-2 1-16,0 0-1 0,0 2 0 15,0-2 1-15,0 1-1 0,0 3 2 0,10 0 1 16,1 1 1-16,4 5 1 16,1-2-1-16,-3 0 0 0,6 2-4 15,-3-1 2-15,2 1-1 0,1 1 0 16,0-1-3-16,1 2 1 0,3 2 0 0,1 0-3 15,3 0-1-15,2 1-7 0,3 0-20 16,1 1-47-16,-1 0-53 0,2-1-136 16</inkml:trace>
  <inkml:trace contextRef="#ctx0" brushRef="#br0" timeOffset="83006.353">8789 10442 348 0,'0'0'64'15,"0"0"-18"-15,0 0-11 0,0 0-5 16,0 0-8-16,0 0-5 0,0 0-5 16,0 0-5-16,0 0-2 0,0 0-2 0,0-16-1 15,0 15-1-15,0 0 1 0,0-1-2 16,0 0 1-16,3 1-2 0,-3-1 1 15,2-4-4-15,1 2-1 0,0-6 0 16,5 0 1-16,-4 2 0 0,5-2 2 16,2-1-1-16,-5 5 0 0,4-3 0 15,-1 4 1-15,-8 2-2 0,8-2-1 16,-5 4-1-16,1 0 0 0,2-2 0 16,0 1 2-16,-3 1-1 0,1 1-1 15,1-2 3-15,-2 2 0 0,4 0-1 0,3 0 0 16,-7 0-1-16,3 0-1 0,-1 0 3 15,-6 0 2-15,0 0 1 0,0 0 1 16,3 0 0-16,-2 0 1 0,1 0 1 16,-1 0-1-16,-1 0 1 0,3 0 0 15,-3 0-2-15,3 0 0 0,-3 0 0 16,3 0-3-16,-2 0 1 0,1 0 0 16,-1 0 0-16,1 0 0 0,-1 0-2 15,1 0 1-15,-1 0 2 0,1 0-2 16,-1 0 0-16,1 0 1 0,0 0-1 0,-2 0 1 15,3 0 1-15,-3 0-1 0,3 0 1 16,-2 0-2-16,1 0 2 0,-1 0-1 16,5 0 0-16,-1 0 1 0,3 2-1 15,2 1 0-15,-5-2 0 0,2 2-1 16,-3-2-2-16,5 4 0 0,-2 0 1 0,-4 1-1 16,4 0 4-16,-2 2-2 0,2-1 2 15,-6 1 2-15,5-1-2 16,-5 1 0-16,2 1 1 0,-3 2 1 15,0-1 0-15,0 1 1 0,-3 2-1 0,-1-3 1 16,-4 2-2-16,3-4-1 0,2-6 1 16,2 3-1-16,1-5 2 0,-3 3 0 15,0 0 1-15,0 0 1 0,0 0 0 16,3-3 2-16,-1 0-1 0,1 0-1 16,-2 1 0-16,1-1-1 0,-1 0-1 0,0 2 1 15,0-2 0-15,1 0 0 0,-1 2 0 16,1-2 0-16,-2 0 1 0,3 0 0 15,0 0-1-15,-3 0-1 16,3 0 0-16,0 0-4 0,0 0 0 0,0-2-2 16,0 0-2-16,0 1 4 0,0-2 0 15,0-1 0-15,9-1 0 0,-1 0-2 16,-5 4 2-16,7-2-1 0,-4 3 2 16,7 0-1-16,3 0 1 0,-3 0-1 15,3 0-1-15,-6 0 0 0,0 3-2 0,0 1-1 16,-2 3 1-16,0 3 0 0,-2-4 5 15,-2 8-1-15,-2-1 8 0,-2 4-3 16,-3 0 2-16,-6 0 2 0,-4-4-1 16,-1 1-1-16,-5-2 0 0,-1 0-1 15,4-2-2-15,-4-1 1 0,-1-2-2 0,1 1-1 16,-3 0 0-16,4-1-1 16,5-2-1-16,-1-1-2 0,7-2-6 15,3-1-3-15,1 0-35 0,4-1-47 16,-6 0-106-16</inkml:trace>
  <inkml:trace contextRef="#ctx0" brushRef="#br0" timeOffset="83900.208">9574 10330 391 0,'0'0'55'0,"0"0"-17"0,0 0-9 15,0 0-13-15,0 0-9 16,0 0-4-16,0 0 1 0,0 0-2 0,0 0 0 16,0 0-1-16,-78-58-5 0,65 58 0 15,-3 3-1-15,-3 9-2 0,-1 4 1 16,0 6-1-16,2 2 1 0,1 1 0 16,1-2 3-16,5 2-4 0,-1-3 4 15,6 1-1-15,2-3 0 0,-1-5 4 0,4 2-2 16,1 0 2-16,0-5-3 0,0 4-3 15,0-6 1-15,4-1-2 0,5 4-1 16,-3-6 0-16,5 1-4 0,1-3-7 16,4-3-4-16,6-1-1 0,-1-1 4 15,1-4 11-15,-2-7 1 0,-1-1 4 0,4-2 2 16,-5-3-3-16,0-2 5 16,-3-2-1-16,-1-2 4 0,-2 0 4 15,-2 0 4-15,-3 2 10 0,0 6 5 16,-4-2 6-16,-1 7 2 0,-2 3-6 0,0-5-2 15,0 6-5-15,0 0-3 0,0-5-2 16,0 7-3-16,0-1-6 0,-2 1 0 16,2 4-4-16,-3-5 2 0,2 2-4 15,-2-1 0-15,0 1 1 0,3 3-1 16,0-2 0-16,0 2-1 0,0-2-4 16,0 1-2-16,0-1-2 0,0 0 0 15,4-3 3-15,1 2 0 0,4 1 0 0,2 2 1 16,-1 0-3-16,6 0 3 15,-3 10 1-15,0 0 1 0,3 5 0 0,-3 2 3 16,0 0-3-16,-4-1 2 0,-2-1-3 16,2-3 0-16,-2 0 1 0,-1-5 2 15,-2-1-2-15,6 4 1 0,-3-3 1 16,2 0 0-16,0-2 0 0,0-2 3 16,2 0 0-16,-1-1 3 0,2-2-1 0,1 0 3 15,1 0-1-15,-2-3 1 0,2-4 2 16,-4-3-2-16,2-2 3 0,1-6-3 15,-2-2 0-15,-2-3-1 16,-3-1 1-16,0-3-1 0,-3 2-1 0,-1 1-2 16,-2-1 1-16,0 7 2 0,0 1 2 15,-2 1 0-15,-3 5-2 0,-2-2-2 16,3 5-1-16,-4 0-2 0,-6 1-1 16,5 2-1-16,-6 1-3 0,-3 4-2 15,1 1-1-15,-5 7-2 0,0 10-7 0,1 2-7 16,0 2-28-16,4 6-53 0,-2-2-71 15,8-1-108-15</inkml:trace>
  <inkml:trace contextRef="#ctx0" brushRef="#br0" timeOffset="88220.249">10152 10561 135 0,'0'0'47'0,"0"0"3"15,0 0-9-15,0 0 1 0,0 0-8 16,0 0-3-16,0 0-3 0,0 0-2 15,0 0-2-15,0 0 0 0,8-39 0 16,-8 38 0-16,0-1-1 0,0 1-6 16,0-1-6-16,0 0 0 0,0 1-5 15,0-1-1-15,0 1 0 0,0-1-1 16,0 2-2-16,0-1 2 0,0 1-3 16,0-2-1-16,0 2 0 0,0-1-3 15,-2 1 1-15,2 0 0 0,-1 0-1 0,-1 0 3 16,-2 14 4-16,-3 7-4 0,-2 6 5 15,-1 3-4-15,-1 2-1 0,-1 0 0 16,0 0-3-16,-1 0 2 0,2-1 0 16,-2 0 2-16,1-2-2 0,5-9 3 15,1-9-2-15,3-6 2 0,3-5 0 16,0 0-1-16,0 0 1 0,0 0-3 16,-4 2-2-16,4-2-4 0,0-2-3 15,0-10-2-15,0-6-6 0,4-7-2 16,6 0-2-16,2 0-1 0,2 0 2 0,1 2 4 15,-2 3 4-15,-2 0 4 0,0 3 7 16,-3-1-1-16,2 0 4 0,-4 5-1 16,0 1 4-16,0-2 1 0,-2 5-1 15,0-2 3-15,-1 4-2 0,-1 2 5 16,-1 0 1-16,1 1 3 0,-2 4-1 0,0-1 0 16,0 1-2-16,0-2-1 0,1 1-3 15,-1 1-2-15,0-2-2 16,0 2 0-16,0-1-1 0,0 1-1 15,0 0 5-15,-4 7-2 0,-2 7 5 0,-4 5-5 16,0 1-4-16,1 2 2 0,-2 2-3 16,0 0 1-16,0 4-1 0,-2 3-1 15,1-1-2-15,-1 2-4 0,2 0-11 16,3-3-37-16,5-8-74 0,2-7-141 16</inkml:trace>
  <inkml:trace contextRef="#ctx0" brushRef="#br0" timeOffset="90388.8352">8624 10558 342 0,'0'0'38'0,"0"0"-12"0,0 0-7 16,0 0-6-16,0 0-3 0,0 0-2 16,0 0-2-16,0 0-6 0,0 0 3 15,-10-12-6-15,8 12 3 0,2 0 5 16,-1-3-5-16,-1 3 4 0,2-1-4 16,-2 1-2-16,0-1-1 0,1 1 2 0,-5-4-4 15,3 1-2-15,-6-2 4 0,2 2-4 16,0 2 5-16,0 1 4 0,2 0-4 15,-2 0 3-15,-1 3-3 0,0 3 0 16,-2 6 1-16,4-5 1 0,-8 3 1 16,5 0-1-16,2-3 1 0,0-1 0 15,0-1 1-15,4-3 3 0,0 1 1 16,0 1 4-16,3-4-2 0,-2 0-1 16,-2 0-1-16,-2 0-3 0,-5-2-1 15,2-3 1-15,2-2-3 0,0 1 1 0,4 2-1 16,-3-3 0-16,3 4 0 0,0-2 0 15,3 2 0-15,0 3-4 0,-1-1 1 16,1 1-5-16,0-2-4 0,0 1 2 16,0 0-1-16,0-4 2 0,0 0 6 15,8-1-1-15,0 0 4 0,0 3 1 16,4 0-2-16,-2 3 5 0,1 0-4 16,0 0-1-16,-1 0 0 0,0 1-1 15,-3 2 0-15,-1-1 0 0,1 1 2 16,-1 0 0-16,-3 1-1 0,1-2 0 0,-4-2 1 15,0 3-1-15,3 2 2 0,-3-2 3 16,4 1-2-16,-4-4 2 0,0 0 1 16,0 0 0-16,0 2 3 0,2-1 0 15,-2 1 0-15,0-1 1 0,0 1-1 16,0 0 0-16,0-1 2 0,0 1-3 0,0-2-1 16,0 0 3-16,0 2-2 0,-2-2 2 15,1 0-3-15,-2 0-1 16,0 0-3-16,-1 0 0 0,-2-9-1 15,-1 2-5-15,1-4 3 0,3 2-6 0,2 5 3 16,-1-1-1-16,2 5-2 0,0-4-2 16,0-1 1-16,0 0 1 0,2-2 1 15,2 4 0-15,-1 0 0 0,1 1-2 16,3 2 0-16,-1 0 1 0,6 0 2 16,1 0 2-16,-5 6-1 0,1 0 4 0,-3 4-2 15,1 0 5-15,-7 1-3 0,0 4 4 16,-7-3 2-16,3 0 1 15,-5-2 7-15,3-5 5 0,3-3-1 16,-8 1 0-16,5-1-3 0,-6-2-1 0,-2 0-3 16,2 0 0-16,-5-3-3 0,7-1-3 15,-3-5-4-15,4 3-1 0,2-1-2 16,1-3-8-16,2 0-3 0,1-1-10 16,3 1 0-16,0 1-2 0,1-1-3 15,5 3-3-15,3 2-13 0,1 1-15 0,1 4-13 16,1 0-14-16,1 3-64 0</inkml:trace>
  <inkml:trace contextRef="#ctx0" brushRef="#br0" timeOffset="91396.777">10760 10138 208 0,'0'0'51'16,"0"0"-8"-16,0 0-5 0,0 0-8 0,0 0-4 15,0 0 1-15,0 0-2 0,0 0-3 16,0 0-1-16,0 0-2 0,0-49-3 16,0 49-1-16,0-1-3 0,0-1 0 15,0 1-2-15,0-1 0 0,0 1-3 16,0 0-2-16,-3-1-3 0,3 1-1 0,0-1-1 16,0 0-2-16,-1 1 0 0,-1 1-2 15,-4 0 1-15,-4 0-1 16,-3 9-1-16,-1 5 1 0,-1 2-3 15,5 4-1-15,1-1 0 0,1 3 0 0,2 1 7 16,2 2 0-16,-1 1 2 0,2 0-1 16,2-6 0-16,-1-2-2 0,2 0 2 15,0-5-2-15,0 3 0 0,0-5 0 16,0-6-2-16,3 2 1 0,0-4-2 16,0 0 1-16,6 2 3 0,2-4 4 0,5-1 3 15,7 0 1-15,-1-6-2 0,0-6-1 16,0-2 0-16,-1-1 3 0,-3-2 1 15,-1-1 2-15,-4 0-1 16,0 0 0-16,-3-4-4 0,0 0 1 0,0-1 3 16,-4 5 2-16,-3 1 2 0,0 6-2 15,-3-1-2-15,0-5-1 0,0 7-1 16,-3-5 1-16,0 7-1 0,-3 0-1 16,2 2-1-16,-6 2-4 0,4 1-3 15,-6 2-4-15,-8 1-5 0,-1 1-6 0,-7 9-10 16,5 6-30-16,1 2-54 0,4-1-107 15</inkml:trace>
  <inkml:trace contextRef="#ctx0" brushRef="#br0" timeOffset="97120.4001">11309 10419 175 0,'0'0'50'0,"0"0"3"16,0 0 2-16,0 0-12 0,0 0-7 16,0 0-9-16,0 0-7 0,0 0-4 15,0 0-7-15,-8-26-3 0,3 18-1 16,4 5-2-16,-1-1 1 0,1 1 1 0,1 3 3 16,-2-1 2-16,2 1-2 15,0-2 0-15,-1 0-4 0,1 2 1 16,-3-1-3-16,3 1 0 0,-1-2 0 0,1 2-1 15,-3-2 0-15,3 2-2 0,0 0 0 16,0 0-1-16,-3 0 0 0,0 0 1 16,-6 13 2-16,-3 5-1 0,-6 8 1 15,-1 1-1-15,3 2 0 0,-2 0 0 16,3 1-3-16,1 1-1 0,-1-3-6 0,4-5-7 16,3-6-10-16,4-7-36 15,1-5-32-15,3-5-49 0</inkml:trace>
  <inkml:trace contextRef="#ctx0" brushRef="#br0" timeOffset="104567.788">11451 9995 205 0,'0'0'52'15,"0"0"-3"-15,0 0-7 0,0 0-9 16,0 0-6-16,0 0-4 0,0 0-5 16,0 0-5-16,0 0-5 0,0 0-1 15,-13 0-4-15,13 0-1 0,-1 0 0 16,1 0 0-16,-2 0-4 0,2 2 2 0,0-2 0 16,-1 0-1-16,1 0 1 0,0 0-1 15,0 0 1-15,0 0 0 0,0 0 0 16,0 0 0-16,0 0-1 15,0 0 2-15,0 0-1 0,0 0 1 0,3 0 3 16,4 0-2-16,6 0 0 0,4 0-1 16,2 0 0-16,6-2 1 0,-4-1-2 15,0 0 2-15,-4 1-2 0,-1 1 0 16,1-2 0-16,-5 2 0 0,5-2 0 16,-5 2 1-16,-5-2-1 0,3 2 0 0,-6 1-1 15,1-1-1-15,1 1 0 0,-6 0 2 16,0-2 0-16,0 2-1 0,1 0 1 15,-1 0-1-15,0 0 1 16,4 0 0-16,-4 0-1 0,0 0 2 0,0 0-1 16,0 0 1-16,3 0 2 0,-3 0-3 15,0 0 2-15,1 0 1 0,-1 0-1 16,0 0 0-16,-1 0-1 0,-10 0 0 16,0 0-1-16,-7 2 0 0,0-1 0 15,5 0 1-15,-6 3 1 0,2-3-1 0,5 1-1 16,-5-1 0-16,7 1 0 0,4-2 0 15,-5 1 0-15,5-1 0 0,0 0 1 16,0 1-1-16,6-1 1 0,-1 0-1 16,1 0 1-16,-2 0 0 0,1 2-1 15,-1-2 0-15,0 0 1 0,0 0-2 16,1 0 1-16,-2 0-1 0,3 0 1 16,-3 0 0-16,3 0 0 0,-1 0 0 15,-1 0-1-15,2 0-1 0,-1 0-1 16,1 0 0-16,-2 0 0 0,2 0-1 0,0 0 2 15,0 0 2-15,2 0-3 0,11 0 0 16,4 0-6-16,9-2-4 0,0 1-3 16,0 0-8-16,0-1-15 0,5-1-29 15,-2 1-41-15</inkml:trace>
  <inkml:trace contextRef="#ctx0" brushRef="#br0" timeOffset="106049.7518">12032 10035 363 0,'0'0'42'0,"0"0"-9"16,0 0-11-16,0 0-6 0,0 0-9 16,0 0-3-16,0 0-3 0,0 0 0 15,0 0-2-15,-11-16-4 0,11 15 1 16,-3 0-4-16,3-1-1 0,0 0 2 0,0 2-5 16,-1-1 3-16,1 1-2 0,0-2 0 15,0 2-2-15,0-2 4 16,0 2 2-16,0 0 6 0,0 0 1 15,0 0 1-15,0 0-1 0,0 0 0 0,0 0 1 16,0 5-1-16,0 1 3 0,0-1-1 16,0 1-1-16,0-1 3 0,0-1 0 15,0 1 2-15,-3 2 1 0,0-2-2 16,-5 2 1-16,1 1-3 0,0-3 2 16,0 0-3-16,2-4 3 0,2 2-1 0,3-3 2 15,-1 0 0-15,-5 0 1 0,-1 0-4 16,1 0 1-16,2 0-2 0,4 0 0 15,-3-2-2-15,0 0-4 16,0-3-5-16,3-4-1 0,0-2-4 0,5-1 4 16,2 0 1-16,2 3-1 0,-1 3 1 15,-4 2 2-15,1 3 0 0,-1-1 1 16,1 0 3-16,-1 1-2 0,0 0 2 16,-4 1 1-16,0-1 2 0,0 1 0 15,3 0 1-15,-2 0 2 0,1 0 0 0,-1 0 2 16,1 0 2-16,-2 1 1 0,0 6 1 15,0-1 0-15,0 4 0 0,-2 0 3 16,-1-7-1-16,2 2 2 0,1-5 5 16,-3 0-1-16,3 0 1 0,0 2 2 15,-4-2-2-15,4 1-1 0,-1-1-5 0,1 0-6 16,-2 1-3-16,1-1 0 16,1 0-3-16,-2 0 0 0,2 0 1 15,-1 0-2-15,1 0-2 0,-2 0 1 16,2 0-3-16,-1 0-5 0,1 0-5 0,0 0-10 15,-2 0-14-15,2 0-27 0,0 0-8 16,0 0-11-16,0 0-18 0,0 0-46 16</inkml:trace>
  <inkml:trace contextRef="#ctx0" brushRef="#br0" timeOffset="106606.3807">12479 9687 344 0,'0'0'68'0,"0"0"-14"0,0 0-13 15,0 0-9-15,0 0-10 16,0 0-6-16,0 0-4 0,0 0-4 0,0 0-2 16,0 0-3-16,0-71 0 0,0 65-2 15,-1 1-1-15,1 1 0 0,0 4-2 16,-2-2 0-16,2 2-1 0,0 0 1 16,-4 0 1-16,-3 8 0 0,-5 5 0 15,-1 7 1-15,-1 0-1 0,1 1 1 0,-2 0-1 16,4 2 0-16,-4 0-3 0,2 0 2 15,0 1 1-15,-3 0 1 0,0-1 4 16,1 0-5-16,3-6 4 0,2-4-3 16,3-5-2-16,4-5 2 0,1-1-1 15,2-2 2-15,-1 0-1 0,1 0 0 16,0 2 2-16,-2-2-2 0,2 2-2 0,-1-2 2 16,1 0-3-16,0 1-1 15,0-1-2-15,0 0 0 0,0 2 0 16,0-2 1-16,0 2 1 0,0-2 3 0,1 2-2 15,8 3 1-15,-2 0 1 0,9-1 2 16,0 0 1-16,0-2-1 0,3 1-4 16,-2-3-7-16,0 2-4 0,-6-2-4 15,9 0 1-15,-2 0-3 0,0 0-14 16,-1 0-22-16,-1-5-27 0,0 2-11 0,-6 0-24 16</inkml:trace>
  <inkml:trace contextRef="#ctx0" brushRef="#br0" timeOffset="107008.4161">12504 9610 246 0,'0'0'74'0,"0"0"-10"15,0 0-9-15,0 0-5 0,0 0-7 16,0 0-8-16,0 0-11 0,0 0-8 16,0 0-8-16,-5-52-5 0,5 51-2 15,-1 1-1-15,1 0-1 0,0 0 1 16,-2 12 1-16,1 6-2 0,1 7 2 16,0 2-2-16,0-2 2 0,0 3-1 15,0 1 0-15,1 1-1 0,2 3 1 0,-1 6 3 16,-2 0-2-16,0 2 2 0,0 0-3 15,0-2-1-15,0-1 1 0,0-3 0 16,0-5-1-16,0-3 0 0,0-7 0 16,0-4-1-16,0-7 2 0,0-4-1 15,0 2 2-15,0-7-2 0,0 0 2 16,0 0 0-16,0 1 1 0,0 1 0 16,0-1-1-16,0 1-3 0,0-2-6 15,0 0-15-15,3 0-23 0,-2-8-53 16,5-5-59-16,0-4-109 0</inkml:trace>
  <inkml:trace contextRef="#ctx0" brushRef="#br0" timeOffset="108996.6605">11455 9840 201 0,'0'0'53'0,"0"0"-4"0,0 0-3 0,0 0-15 16,0 0-4-16,0 0-5 0,0 0-6 15,0 0-6-15,0 0-3 0,0 0-6 16,5-12-2-16,-4 12-2 0,-1 0-3 16,0 0-1-16,2-3 1 0,-2 3 3 15,1 0-1-15,-1 0 4 0,5 0-1 0,-4 0 0 16,7 10 2-16,0 2 3 16,-2 1-3-16,1 7 3 0,-2-7-2 15,-2 2 0-15,-1 2-2 0,-1-6 2 16,-1 8-1-16,2-7 1 0,-2 0 0 0,0 1-2 15,0-6 1-15,0 2-1 0,0-2 0 16,0-3 0-16,0 3 0 0,0-7 0 16,0 0 2-16,0 0-2 0,0 2 0 15,1-1 0-15,-1 0 0 0,0 1 0 16,0-1 0-16,0 1 1 0,0-1-1 16,0 0 1-16,0-1-1 0,0 2 1 15,0-2 3-15,0 1 3 0,0-1 1 16,0 0 4-16,0 2 3 0,0-2 0 15,0 0-3-15,0 0-3 0,0-2-6 0,0-5-2 16,0-7 0-16,0-6 0 0,2 0 0 16,-1-4-1-16,1 5 3 0,-1 2-2 15,-1 5 3-15,0 0-2 0,0 0 4 16,0 7 0-16,0-8-2 0,0 6 0 16,0 2 1-16,0 0 3 0,0 5 0 0,0-1 0 15,0 1-3-15,0-2-3 16,0 0-3-16,0 1 0 0,0 1-2 0,0-2 1 15,0 2-1-15,0 0 2 16,0 0 1-16,0 3 4 0,0 10-3 0,0 4 2 16,0-7-3-16,0 10 0 0,3-4-1 15,-2 2 0-15,1 0 1 0,-2 0 0 16,1 1 0-16,-1 2-1 0,0 6 0 16,0 0-1-16,0-2 1 0,0 4 1 15,0 0 0-15,0 2-1 0,0-1 1 0,0-1 0 16,0-1 0-16,0-6 0 0,0-4 0 15,0-7-1-15,0-5 1 0,0-1 0 16,0-5 0-16,0 0 0 0,0 0 2 16,0 2-1-16,2 0 2 0,-2-1-1 15,0 1 0-15,0-1 0 0,0 1-1 16,1 0-1-16,-1-1-4 0,2 0-8 16,-2-1-13-16,1 0-20 0,-1 0-32 15,4 0-31-15,-1-4-51 0</inkml:trace>
  <inkml:trace contextRef="#ctx0" brushRef="#br0" timeOffset="110804.7474">12644 9365 64 0,'0'0'16'0,"0"0"-3"0,0 0-2 16,0 0-2-16,0 0 0 0,0 0-1 16,0 0 4-16,0 0 3 0,0 0 8 15,0 0 8-15,0 3 2 0,0-3-3 16,0 0-5-16,0 0-7 0,0 0-1 0,0 0 0 16,0 0 0-16,0 0-2 0,0 0-2 15,0 0-5-15,0 0-1 0,0 0-2 16,0 0 1-16,0 0-3 15,0 0 1-15,0 0-1 0,0 0-1 0,0 0 2 16,0 0-1-16,0 0-1 0,0 0 1 16,0 0-1-16,0 0-1 0,0 0 1 15,0 0-1-15,0 0 0 0,0-1-1 16,0 1 2-16,0 0-2 0,0 0 1 16,0 0 0-16,0 0-1 0,0 0 1 0,0 0-1 15,0 0 1-15,0 0 2 16,0 0-3-16,0 0 1 0,0 0 1 0,0 0-2 15,0 0 1-15,0 0 2 16,0 0 3-16,0 0 0 0,0 0 2 0,1 0-4 16,1 0 0-16,-1 0-1 0,1 0-1 15,-1 0 0-15,4 1-1 0,-1 2 0 16,-1-2 0-16,4 5 1 0,-3-3 0 16,4 3 0-16,-1 0 2 0,0 0 2 15,3 3-1-15,0 0-2 0,2 5-1 0,-1-2 0 16,-2 2 0-16,1-1-3 0,0 4 1 15,-1 1-1-15,0 3 1 0,2 5 3 16,1 3 2-16,-2 2 0 0,3 1 0 16,-3 2-4-16,-1-2 1 0,1 0-1 15,-1 0 3-15,-5-2 0 0,3 2-1 16,-1 0 0-16,-2-2-2 0,-2 1-2 16,-2-4 1-16,0 0 1 0,-6-2-1 15,-1 2 1-15,-2-1-1 0,-3-1 0 16,-2 1 2-16,-1 0-1 0,-2-2 0 0,1 0-1 15,-1-2 0-15,0-1 0 0,1-1 0 16,0-2 0-16,1-2-1 0,1 1 1 16,2-2-1-16,4-4 1 0,-2 0 0 15,4-4-1-15,0 1 1 0,0 1-1 16,3-6 1-16,0 2 0 0,3-5-1 0,-1 0 0 16,1 0 0-16,0 1 1 15,-2 1 0-15,2 0 0 0,-1-2 0 16,1 1 0-16,-3-1 0 0,3 1 0 15,-1-1 1-15,1 2 0 0,-2-2 0 0,2 0 0 16,0 1 1-16,0-1-1 0,-1 0 0 16,1 2 1-16,0-2-1 0,0 0 0 15,0 0-1-15,0 0 1 0,0 0-2 16,0 0 0-16,0 0-1 0,0 0-3 16,0 0 1-16,0 0-1 0,0 0 1 0,0 0 1 15,0 0-1-15,1 0-2 0,1 0 2 16,-1-2-2-16,2 2-1 15,-2-1 1-15,1 1-3 0,-1-2-6 16,-1 1-18-16,3-4-29 0,0 0-30 0,-1 1-34 16,2-2-55-16</inkml:trace>
  <inkml:trace contextRef="#ctx0" brushRef="#br0" timeOffset="112256.252">12633 9382 158 0,'0'0'42'0,"0"0"2"0,0 0-4 16,0 0-5-16,0 0-9 0,0 0-4 16,0 0-5-16,0 0-4 0,0 0-5 0,0 0-2 15,-6-1-4-15,6 1 0 0,0 0-1 16,0 0 0-16,0 0 2 0,0 0 0 15,0 0 3-15,0 0 1 16,0 0-1-16,0 0 2 0,0 0-3 0,1 1-1 16,1 0-1-16,-1 1-2 0,1 0 3 15,2 1-1-15,0 0-1 0,5 1 3 16,-3 1-1-16,1-1 2 0,4 3 0 16,-3 0 1-16,2 2-2 0,0 2 2 15,1-1-1-15,3 4 1 0,-7-3-3 0,3 1-3 16,-3 0 0-16,2 2-2 15,1 4 2-15,0 1 3 0,-1 3 4 0,1 2 2 16,-2 2 0-16,1-1-2 0,0 3-3 16,1-2-2-16,-3-2 0 0,-1 0 2 15,-2-7-2-15,-1 0-1 0,1-5 0 0,-4 0 0 16,2 0 1-16,-2-6 5 16,1 5-5-16,-1-5 3 0,0 0-4 15,2 1 0-15,-2-7 0 0,0 0-1 16,0 0 0-16,0 1 0 0,1 0-1 0,-1 0 2 15,0 1-2-15,0 0-2 0,0-1 2 16,0 1 0-16,0-1 2 0,0 1-4 16,0-1 2-16,0 1 0 0,0 0 0 15,0-1 2-15,0 0-2 0,0 2 0 16,0-3 0-16,0 2 0 0,0 0 0 0,0-2 1 16,0 1-1-16,0-1 0 15,0 2 0-15,0-2-1 0,0 1 2 16,0-1-2-16,0 1 1 0,0-1 0 15,0 2-2-15,0-2 1 0,0 1 0 0,0-1 2 16,0 2-2-16,0-2 1 0,0 1 0 16,0-1 0-16,0 2 1 0,0-2 2 15,0 2-3-15,0-2 1 0,0 0 0 16,0 1 3-16,0-1-2 0,0 0 1 16,0 2-1-16,0-2 0 0,0 0-2 0,0 0 1 15,0 0-1-15,0 0 1 0,0 1-1 16,0-1 0-16,0 0 0 0,0 0-1 15,0 2 1-15,0-2 0 0,0 0 0 16,0 0 0-16,0 0 0 0,0 0-1 16,0 2 1-16,0-2 0 0,0 0-1 15,0 0 1-15,0 0-1 0,0 0 1 16,0 0 0-16,0 0-2 0,0 0 1 16,0 0-1-16,0 0 0 0,0 1 2 15,0-1 0-15,0 1 0 0,0-1 0 0,0 1 0 16,0 1 0-16,0 0 0 0,0-1 0 15,0 1 0-15,0 0 1 0,0-1-1 16,0 0 0-16,0 5 1 0,0 1-1 16,0-2 0-16,0 2-1 0,0-7 1 15,0 0 0-15,0 0 2 0,0 1-1 16,-1 1-1-16,1-1 0 0,-2 6-1 16,1-2 1-16,-1 0 1 0,-2 4-1 15,3-4 1-15,-5 2 0 0,-1 6-1 16,-4-4 0-16,-4 7 1 0,0-1-1 0,1-1 0 15,-1 0 0-15,-2 0 0 0,5-1 0 16,-2 1 0-16,2 2 0 0,1 0 0 16,-4 2 0-16,2 2 0 0,-1-2 0 15,1 1 0-15,0-1-1 0,1 2 1 16,-1-3 0-16,2 1-2 0,-1 1 3 0,1-1-2 16,-1 0 1-16,2-1-1 0,-2 1 0 15,4 0 0-15,-1 0 1 16,-4 2-1-16,6-2 2 0,-2 1 0 15,0-4-1-15,1-3 5 0,2-2-5 0,0-2 4 16,6-5-4-16,-1 2-6 0,1-5 6 16,-2 0 0-16,2 0-1 0,0 1 5 15,-1 0-5-15,1 1-1 0,-2-2-3 16,2 1-6-16,-1-1-4 0,1 2-13 16,0-2-12-16,0 0-21 0,0 2-15 0,0-2-11 15,0 0 5-15,0 0-1 0,10-4-22 16</inkml:trace>
  <inkml:trace contextRef="#ctx0" brushRef="#br0" timeOffset="113300.9141">12578 9347 231 0,'0'0'49'0,"0"0"-13"16,0 0-16-16,0 0-10 0,0 0-4 15,0 0 0-15,0 0 3 0,0 0 3 16,0 0 5-16,-8-4-2 0,8 10-1 16,0 5 1-16,2-3-3 0,2 3 1 0,5 3-2 15,-5-2-3-15,8 4 1 0,-3 1-1 16,2-2-2-16,-1 0 1 0,3 2-2 15,-1 1 2-15,1 1-1 0,1 1 0 16,4 0 0-16,-1 2 0 0,-1-1-2 16,3 2 0-16,-2-2-1 0,-1-1-3 15,1 1 1-15,-1-1 1 0,0-2-2 16,-3 0 3-16,4-1-2 0,-4 0-1 16,-1-7 0-16,-2 0 0 0,-3-3 0 15,-4-4 0-15,5 2 2 0,-3-2-1 0,-2-2 2 16,1 3 2-16,-4-4-2 0,0 0 3 15,0 0-2-15,2 1 0 0,-1-1 0 16,1 0 0-16,-1 1 0 0,-1-1-3 16,2 0 1-16,-2 3-3 0,1-3 0 15,-1 0 0-15,2 0-1 0,-2 2 3 16,1-2-1-16,-1 1 0 0,0-1 1 16,0 2-1-16,3-2 0 0,-3 2 2 15,0-2-1-15,0 0 2 0,0 1 1 16,3-1 0-16,-3 0 2 0,0 1 4 0,1-1-2 15,-1 0 0-15,0 2 1 0,0-2-3 16,0 0-1-16,0 1-1 0,0-1-1 16,0 0-1-16,0 2-1 0,-1 3 1 15,-8 3 2-15,-6 3-3 0,-6 8 4 16,-1-1-6-16,0 3 0 0,-1 0 0 0,0 1 1 16,0 0 0-16,1 2 0 15,-1 2 0-15,2 0 0 0,-1 1 0 0,3 2-2 16,-1 0 2-16,4 2-1 15,-1-2 0-15,-1 1 0 0,4-2 1 0,1 0-1 16,-2-2 2-16,5-2-2 0,1-3 1 16,1-7-1-16,4-1 1 0,1-3-1 15,1-6 1-15,-2 5-1 0,2-4 1 16,1-1-1-16,-1 1 1 0,2-5-1 16,-1 0 0-16,1 0 0 0,0 1-1 0,-2 1 0 15,2 0-1-15,-1-1-3 0,1 1-3 16,0-1-4-16,-4-1-5 0,4 2-7 15,0-2-10-15,0 0-19 16,0 1-28-16,0-1-19 0,0 0-16 0,0 0-20 16</inkml:trace>
  <inkml:trace contextRef="#ctx0" brushRef="#br0" timeOffset="113824.638">12871 9944 303 0,'0'0'61'0,"0"0"-15"0,0 0-14 0,0 0-9 15,0 0-8-15,0 0-3 0,0 0-3 16,0 0-5-16,0 0 1 0,9-31 1 16,-9 31 3-16,0 0 2 0,0 0 0 15,0 12 0-15,0 3 0 0,-2 7-2 16,-5-2 1-16,1 1-2 0,-5 0 2 0,-1 4 0 16,-5 4-1-16,1 1 2 0,-4 5-3 15,-1 1-4-15,-3 2 0 16,1 1-2-16,-3 1-2 0,1-2 1 15,2-2 0-15,-2-4-1 0,1-2 2 0,1-4 0 16,4-3-2-16,0-3 7 0,7-7-5 16,4-5 4-16,4-1-4 0,1-3-2 15,0-1 0-15,1 0 0 0,2-3 1 16,-1 0-1-16,1 0-1 0,0 2-1 16,-2-2 0-16,2 1-1 0,-1-1-1 0,1 1-2 15,0-1 1-15,-2 3 0 0,1 2 1 16,-1-1 0-16,1 1 0 15,-3 4 0-15,2-4-2 0,0-1-1 16,0 1-5-16,2-5-6 0,-1 0-6 0,1 0-12 16,0 1-11-16,-2 1-24 0,2-1-19 15,0 1-14-15,0 0-36 0</inkml:trace>
  <inkml:trace contextRef="#ctx0" brushRef="#br0" timeOffset="155360.7322">7389 11165 158 0,'0'0'43'0,"0"0"5"15,0 0 0-15,0 0-10 16,0 0-15-16,0 0-10 0,0 0-11 15,0 0-2-15,0 0-3 0,0 4-1 0,0-4 1 16,0 0-2-16,0 0-1 0,0 0 0 16,0 1 2-16,0-1-3 0,0 0 5 15,0 0-1-15,0 0 3 0,0 0 0 16,0 2 0-16,6-2 0 0,7 1 4 16,3 1 0-16,7-2 2 0,1 0 2 0,1 0-2 15,3 0 0-15,-1 0-4 0,5 0-1 16,-2-2 2-16,2 1 0 15,0-1 0-15,0-1 0 0,0 1-4 16,-2 1-1-16,0-1 2 0,1 1 0 0,-1 1 4 16,2-1-1-16,1 1 0 0,-1-2-2 15,2 1 0-15,-6-2-2 0,-2 1-2 16,-1-1 0-16,-7 1 0 0,0 2-1 16,2-1 1-16,3-1 4 0,6 1 2 15,1 0 1-15,2-1 1 0,0 0-1 0,1 2-3 16,-4 0 1-16,3 0-2 0,-5 0-1 15,0 0 1-15,-1 2-2 0,0 1-4 16,0 0 4-16,0 1 3 0,1 1 2 16,6 0 5-16,2-3 0 0,1 0-1 15,2-2 1-15,2 0 0 0,-2 0-4 16,1-3-2-16,0 0-2 0,1 0 0 16,1-3 3-16,5 1 2 0,-1-2-1 15,4-1 0-15,-1 1-1 0,4-1-1 16,-1 1-1-16,-1 0 1 0,-1 1-4 0,-1 2 0 15,0-1 1-15,-2 2 2 0,5 0 0 16,1 2 2-16,0-4-1 0,6 2-2 16,-2-2 0-16,2 2 0 0,-2-1 1 15,-1-2 0-15,-1 0-1 0,-2 0-1 16,-3-2 0-16,0 1 2 0,3-3 0 0,2 1 1 16,-1-1 1-16,4-1-3 0,-2 2 1 15,-5 0-1-15,1 0 0 0,-5 4 0 16,2 1-1-16,1-1 2 15,-1 2 2-15,1 0 0 0,1 0 0 0,0 1 1 16,2-1-2-16,1 2 0 0,-2-2-1 16,1 1-1-16,0-1 1 0,-3 0 0 15,0-1 0-15,-2-2 1 0,-1-1 0 16,-3 2 1-16,-1-2 1 0,-1-1-2 16,-4 3-1-16,0-2 1 0,-2 2-2 0,-1-1 0 15,-1 4 1-15,-3-1-1 0,1 1 1 16,-2 1 0-16,-2 0 0 15,-1 1-1-15,-1-2-1 0,-1 2 1 16,-2 0 0-16,-6 0 0 0,3 0 0 0,0 0 0 16,-1 0 0-16,1 2-1 0,-3-1-3 15,-6 0 1-15,-4 1-1 0,0-1-1 16,-6-1-2-16,0 0-6 0,0 0-13 16,1 2-26-16,-1-2-39 0,0 5-61 15</inkml:trace>
  <inkml:trace contextRef="#ctx0" brushRef="#br0" timeOffset="156227.1855">7729 11231 421 0,'0'0'12'0,"0"0"-13"0,0 0 2 0,0 0 5 15,0 0-4-15,0 0 6 0,0 0-6 16,0 0-3-16,0 0 3 0,-12-14-5 15,12 13 5-15,0-3 4 0,10 2-1 16,5-4 2-16,11 1-3 0,0 0 0 16,4 1-2-16,4 1 2 0,0 0 0 15,5-2 1-15,-3 2 1 0,-1-1 0 16,1-1-1-16,-2 2-3 0,-1 0-1 16,2 0 2-16,1 0 1 0,7 2 2 15,2-3-2-15,4 1-3 0,3 0-1 0,0 2-2 16,-3 0 0-16,-1 1-1 0,1 0 2 15,2-2 3-15,0 2 2 0,5-2-2 16,3 1 1-16,3-1-1 0,2 1-2 16,4-3 2-16,1 3-1 0,-1 1 0 15,-1 0-1-15,-2 0 0 0,-3-1-1 16,-4 1-1-16,-3-2 1 0,-4-1-1 16,2-2 5-16,-1-2-1 0,6-4-2 15,-2 1 1-15,1-4-1 0,-1 0 1 16,-1 0 0-16,1 1-1 0,-4-1 0 0,-4 4-2 15,0 0 2-15,-3 3 0 0,2-1 0 16,3 2 2-16,2 0-2 0,1-1 0 16,-2 2 0-16,4 1-1 0,-5 2 1 15,0 0 0-15,-1 2-1 0,1 0 0 16,-2 0-1-16,3 0 2 0,-2 0 0 0,7-1 2 16,1-2-1-16,-1-1-1 0,-1-4 1 15,-4 0 0-15,-1-3 0 16,-3 0-1-16,-4 0 1 0,-1-1-1 15,-4 0 1-15,-1 1 1 0,-5-1-2 0,-5 3 1 16,-2 1-1-16,-6 1-1 0,-9 5 0 16,-6 1 0-16,-4 1-3 0,0-2-5 15,0 2-3-15,7 0-4 0,-2 0 1 16,-1 0-4-16,-1 12-25 0,-3 8-54 16,-9 8-132-16</inkml:trace>
  <inkml:trace contextRef="#ctx0" brushRef="#br0" timeOffset="159934.0838">2506 18355 63 0,'0'0'13'0,"0"0"-1"0,0 0-3 15,0 0-1-15,0 0 4 0,0 0-3 0,0 0-3 16,0 0-6-16,0 0 0 0,-22-8-2 15,20 8 4-15,2 0-2 0,-1 0-2 16,1 0-6-16,-4 0 0 16,4 0-13-16,0 0-37 0</inkml:trace>
  <inkml:trace contextRef="#ctx0" brushRef="#br0" timeOffset="183985.9125">20155 7843 133 0,'0'0'36'0,"0"0"2"16,0 0-1-16,0 0 6 0,0 0-4 15,0 0-2-15,0 0-10 0,0 0-5 16,0 0-5-16,6-21-5 0,-6 19-2 0,0 1 1 15,1-1-5-15,-1 0 2 0,0 1-1 16,1 0 0-16,-1-1-2 0,0 0 0 16,2 1-1-16,-2-1-2 0,0 0 1 15,0 1-1-15,1 0 0 0,-1 0-1 16,0-1 1-16,0 0 0 0,2 1-1 0,-2 0 0 16,0-1 3-16,0 1-2 15,0-1 0-15,1 0 0 0,-1 0-2 16,0 2 2-16,0-1 1 0,0 1-2 15,0-2 1-15,2 2 0 0,-2-1-1 0,0 1 1 16,0-1 0-16,0 1 1 0,0 0 2 16,0-2-1-16,0 2 1 0,0 0-2 15,0 0 1-15,0 0-1 0,0-1 0 16,0 1-1-16,0 0 0 0,0 0 0 16,0 0-2-16,0 0 2 0,0 0 0 0,0 0-1 15,0 0 0-15,0 0 0 0,0 0 0 16,0 0 1-16,0 0 1 15,0 0-3-15,0 0 1 0,0 0 1 16,0 0-1-16,0 0 0 0,0 0 0 0,0 0 0 16,0 0-2-16,0 0 1 0,0 0 0 15,0 0-1-15,0 0 2 0,0 0-3 16,0 0 2-16,0 0-1 0,0 0 0 16,0 0 1-16,0 0 1 0,0 0-1 15,0 0 0-15,0 0 0 0,0 0-1 0,0 0 1 16,0 0 0-16,0 0-1 0,0 0 1 15,0 0 1-15,0 0 0 0,0 0-1 16,0 0 0-16,0 0-1 0,0 0-1 16,0 0 2-16,0 0-3 0,0 0 0 15,0 0-2-15,0 0-1 0,0 0-1 0,0 0-4 16,0 0-4-16,0 0-12 16,0 0-25-16,0 0-48 0,0 0-79 15</inkml:trace>
  <inkml:trace contextRef="#ctx0" brushRef="#br0" timeOffset="185499.5967">8896 4596 147 0,'0'0'42'0,"0"0"8"16,0 0-2-16,0 0-5 0,0 0-6 0,0 0-12 16,0 0-4-16,0 0-11 15,0 0 3-15,0 0-4 0,0-70 3 16,-2 64-1-16,2 2 0 0,-3-1-2 15,2 0-2-15,-2 1 0 0,-4-4-3 0,6 5-1 16,-2 0 0-16,0 0-2 0,-2 0 0 16,2 2 0-16,-1-2 0 0,1 1-2 15,3 2 0-15,-1-2-1 0,1 2-1 16,-9 0-3-16,3 0 1 0,-4 0-1 16,-7 10 3-16,10 0 3 0,-5 6-1 0,1 0 2 15,5 1-3-15,0-4-1 0,3 3 2 16,0-1-1-16,0-3 1 0,2 5 0 15,-2-6-1-15,3 0 0 16,0 1 0-16,0-1 1 0,4 5 1 0,3-4-1 16,1 1 0-16,2-6 1 0,4-2 0 15,2 1 0-15,7-4 0 0,2-2 0 16,1 0-1-16,1-2 1 0,-2-7 0 16,3 0 1-16,-2-3-1 0,-3 0 1 15,-2-3 1-15,-2 0 4 0,-2-1-1 0,-3-2 4 16,-2 0 1-16,-3-2 1 0,-3-1-1 15,-3 6-3-15,1-4 5 0,-4 0-3 16,0 1 3-16,0-7 4 0,-7 7-2 16,1 3 1-16,-4 1-3 0,-4 4-6 15,-4-1-4-15,-2 5-2 0,0 2-2 0,-2 2-3 16,-3 2 0-16,1 5-3 16,-1 5-3-16,1 5-6 0,3 4-14 15,3-1-27-15,6 4-43 0,1 1-55 16</inkml:trace>
  <inkml:trace contextRef="#ctx0" brushRef="#br0" timeOffset="186161.1595">9318 4692 544 0,'0'0'48'0,"0"0"-13"16,0 0-11-16,0 0-5 0,0 0-6 15,0 0-3-15,0 0-5 0,0 0 0 16,0 0-3-16,0-12-1 0,0 12-2 0,0 0-1 16,0 0 1-16,0 0-2 0,0 0 1 15,-7 0 1-15,3 13 0 16,-7 7-1-16,-4 6-1 0,0 1-8 15,-1 2-17-15,2-2-50 0,1 4-99 0,4-10-122 16</inkml:trace>
  <inkml:trace contextRef="#ctx0" brushRef="#br0" timeOffset="191591.3639">9618 4534 207 0,'0'0'27'0,"0"0"-7"0,0 0-6 16,0 0-2-16,0 0-6 0,0 0-1 15,0 0-7-15,0 0-3 0,0 0-5 16,0 0-2-16,-5-16 3 15,5 16 2-15,0-1 5 0,0 1-4 0,0 0 1 16,0 0-1-16,0 0 0 0,5 0 3 16,-1 1-1-16,0 2 2 0,0 5 1 15,-2-3 2-15,-2 6 0 0,0-3 1 16,0 2 1-16,0-1 0 0,-6-1 2 16,-1-1 2-16,0-1 2 0,1 0 4 0,1-5 9 15,-2 4 2-15,2-3 8 0,0-1-2 16,1 1-4-16,4-2-5 15,-6 0-7-15,3 0-1 0,-1 0-2 0,-2 0-3 16,6 0-2-16,-3-5-5 0,0 2-1 16,-1 0-3-16,4 0-1 0,0 3-4 15,-3-1 0-15,3-4-1 0,0-1 0 16,0 0-1-16,0 1-2 0,0 0 1 16,0 3 1-16,3-3 2 0,1 2 1 15,-4 3 1-15,0-2 4 0,0 2-1 0,2 0 3 16,-1-1 3-16,1 1 0 0,-1-2 3 15,2 2 2-15,-2-1 2 0,-1 1 3 16,2 0 2-16,-2 0-2 0,0-2 1 16,1 2-4-16,-1 0-1 0,0 0-3 15,0 0 1-15,0 0-2 0,0 0-1 0,0 0-2 16,0 0-1-16,0 0-1 16,0 0 1-16,0 0-1 0,0 0 1 15,0 0 1-15,0 0 0 0,0 0 0 16,0 0 1-16,0 0 1 0,0 0 1 0,0 0 2 15,0 0-1-15,0 0-1 0,0 0 3 16,0 0-5-16,0 0 1 0,2 0-2 16,-2-1-3-16,0 1-5 0,1 0-4 15,-1 0-9-15,0-1-10 0,0 1-20 16,10 0-33-16,-1 0-60 0</inkml:trace>
  <inkml:trace contextRef="#ctx0" brushRef="#br0" timeOffset="192224.8868">9897 4342 408 0,'0'0'37'0,"0"0"-15"15,0 0-10-15,0 0-4 0,0 0-5 16,0 0-2-16,0 0-2 0,0 0-1 16,0 0-2-16,0 0 0 0,5-62-1 15,4 56 0-15,-2 1 1 0,-2 4-2 0,-1 0 3 16,-1-2-1-16,5 3 2 0,3 0-1 15,-1 0 1-15,-2 0-1 0,-2 4 2 16,1 2 1-16,1 0-1 0,-4 1 0 16,3 2 0-16,-4 1 1 0,3 3-1 15,-3-2 0-15,0 3 0 0,0-3-2 16,-3-2 0-16,0 11 2 0,0-2 2 16,-2 6 1-16,-5 0 2 0,-5 2 0 15,-4 3 1-15,-4 0-4 0,0 1 1 16,-5 1-1-16,1-1-2 0,-1-3 2 0,5-1-1 15,0-2-1-15,1-6 1 0,9-6 0 16,4-4 1-16,3-5-1 0,3-3 2 16,0 0 0-16,0 0 4 0,0 2 1 15,-3-2 0-15,3 0 2 0,0 2-2 16,0-2-3-16,0 0-2 0,0 0-4 0,0 0-2 16,0 0-1-16,9-7 1 15,1-2 0-15,0 5 1 0,3-3 0 16,-4 4 1-16,5 2 1 0,-2-1-1 15,2 2 0-15,5 0 1 0,-6 0-3 0,5 0-4 16,-7 0 0-16,-1 2-3 0,0 2 0 16,2-4 2-16,-2 4-5 0,-6-3-4 15,9 1-9-15,-7-2-6 0,4 0-7 16,3 0-1-16,-3 0-7 0,5 0-18 16,1-2-42-16</inkml:trace>
  <inkml:trace contextRef="#ctx0" brushRef="#br0" timeOffset="192724.832">10346 4367 277 0,'0'0'66'16,"0"0"-6"-16,0 0-13 0,0 0-11 15,0 0-12-15,0 0-6 0,0 0-9 16,0 0-5-16,0 0 1 0,0 0-1 16,-49-49-2-16,49 48 0 0,0 1-3 15,0 0-1-15,0 0-1 0,-1-3 0 0,1 3-1 16,-2 0 0-16,2 0-3 16,-1 0 2-16,1 0 2 0,-3 0 3 15,-3 12 1-15,0 3 0 0,-4 5-1 16,0 1 0-16,0 0-2 0,-4 0 2 0,-1 4-2 15,-2-1 4-15,1 2 1 0,-3-2-3 16,4-1 3-16,0-2-3 0,1-3 0 16,5-5 0-16,0-3-2 0,4-4 1 15,1-3 1-15,1 2-1 0,3-5-1 16,0 0-1-16,0 0-2 0,0 1 0 16,-1 1 1-16,1-2 4 0,0 2 2 0,0-2 2 15,4 1-1-15,9-1-2 16,6 0-1-16,0-1 0 0,7-6-1 15,-2 1-1-15,-1-1-4 0,0 0 0 0,-2 2-4 16,-1-2-2-16,-4 4-6 0,0 0-1 16,-6 2-2-16,1-2-5 0,0 1-5 15,-7 1-9-15,2 1-10 0,-2-2-2 16,2 1 4-16,-2-1 5 0,2 2 0 16,-6 0-10-16</inkml:trace>
  <inkml:trace contextRef="#ctx0" brushRef="#br0" timeOffset="193004.3887">10307 4382 160 0,'0'0'52'15,"0"0"13"-15,0 0-1 0,0 0-7 16,0 0-3-16,0 0-11 0,0 0-9 16,0 0-9-16,0 0-9 0,-16-45-7 15,16 44-1-15,-1 1-5 0,1-1-2 0,-3 1-4 16,3 0 0-16,0 0 0 0,0 0 1 15,0 11 3-15,0 4-1 0,7 6-1 16,-1 0 1-16,1 4-2 0,-1 0 0 16,0 4 2-16,0 3 0 0,-2 4 4 15,3 2-1-15,-3 1-1 0,1-3-4 16,-2-1-2-16,0-2-2 0,1-3-2 0,-4 0 0 16,3-5-8-16,0-7-11 15,-2 1-34-15,2-1-33 0,-3-7-45 16,0 2-71-16</inkml:trace>
  <inkml:trace contextRef="#ctx0" brushRef="#br0" timeOffset="193569.1189">10680 4802 453 0,'0'0'61'0,"0"0"-14"0,0 0-12 16,0 0-11-16,0 0-7 0,0 0-7 15,0 0-3-15,0 0-3 0,0 0-2 16,0 0-2-16,-14-18-3 0,7 25 1 0,-5 8 1 15,-4 8 1-15,-1 5-1 0,-2 2 0 16,0 4-4-16,0 0-2 0,1 2-6 16,0-3-7-16,-2-4-39 0,4 0-59 15,2-4-160-15</inkml:trace>
  <inkml:trace contextRef="#ctx0" brushRef="#br0" timeOffset="199204.4039">10838 4566 221 0,'0'0'38'0,"0"0"-11"0,0 0-11 15,0 0-6-15,0 0-2 0,0 0-2 16,0 0-1-16,0 0-2 0,0 0-6 16,0 0-1-16,-6 0-4 0,6 0-4 15,0 0 0-15,0 0-2 0,0 0 0 16,0 0 0-16,0 0 2 0,0 0 5 0,0 0 5 15,0 0 4-15,0 0 1 0,3 0-2 16,3 0-1-16,6 0-1 0,0 1 1 16,0-1-2-16,1 0 1 0,-3 0 0 15,3 0 0-15,0 0 0 0,0-1 1 16,-3-2-2-16,2 1 1 0,-8 1 1 0,2-1 0 16,-6 2 1-16,0-2 2 15,0 2-3-15,0 0 1 0,3 0-2 16,-3 0 0-16,3 0-1 0,-2 0 0 15,2 0 1-15,-2 0-1 0,-1 0-1 0,2 0 2 16,-2 0 0-16,1 0 2 0,-1 0 0 16,0 0 0-16,2 0 2 0,-2 0-2 15,0 0 0-15,0 0 0 0,0 0 0 16,0 0 2-16,-2 0-2 0,-5-1-1 16,0 1 0-16,1 0-1 0,-7 0-3 0,8 0 0 15,-7 0-1-15,2 0 0 0,-2 0-1 16,2 1 3-16,-2 3-4 15,1-1 1-15,1 1 1 0,-1-1 0 16,2 0 4-16,-2 2-1 0,1-3 2 0,2 0 0 16,3 0 1-16,1-1 1 0,4-1 0 15,-3 0 2-15,3 0-2 0,0 0-2 16,-3 2 2-16,3-2-4 0,-1 0 0 16,-1 0 0-16,1 1-3 0,-1-1-1 15,1 0-1-15,-1 0 1 0,2 0 1 0,-1 0 0 16,1 0 3-16,-3 0 0 0,3 0-1 15,-1 0 0-15,1 0-1 0,0 0 3 16,0 0-1-16,0 0 3 0,0 0 0 16,0 0 0-16,1 0-1 0,11 0 0 15,-2 0-1-15,7-4 2 0,-1 1-2 0,1-2 0 16,4 1 2-16,-4-1-1 16,0 1 1-16,-4-1 2 0,-2 2-2 15,-6 1-1-15,4-1 3 0,-5 2 6 16,1 0 2-16,-1-1 8 0,-4 2 0 0,0-1 3 15,0 1-2-15,0 0-6 0,0 0-7 16,0 0-8-16,0 0-4 0,0 0-1 16,0 0 3-16,-4 0 1 0,-5 1 0 15,0 2 0-15,4-2-1 0,-3 4 0 16,5-2 2-16,-1-1-2 0,1 1 2 16,3-3-1-16,-1 0-1 0,1 0 1 15,-2 1 0-15,1-1 1 0,-1 2-1 16,2-2 4-16,-1 1-4 0,1-1 1 15,-3 0 1-15,3 1 0 0,-1-1 1 0,1 0 3 16,0 2-3-16,-2-2 0 0,2 0-2 16,0 0 1-16,0 0 1 0,-1 0 2 15,1 0-2-15,0 2 0 0,0-2 0 16,0 0-3-16,0 0 2 0,0 0 0 16,0 0 1-16,0 0 0 0,0 0 0 0,0 0 2 15,0 0-3-15,0 0 1 0,0 0-1 16,0 0-2-16,0 0 3 0,0 0-1 15,0 0 1-15,0 0 0 16,0 0-1-16,0 0 0 0,0 0 0 0,0 0 1 16,0 0-1-16,0 0 1 0,0 0-1 15,0 0-1-15,0 0 1 0,0 0 0 16,0 0 0-16,0 0 1 0,0 0-1 16,0 0 2-16,0 0-2 0,0 0-2 15,0-2 4-15,0 2-1 0,0 0 1 0,0 0 0 16,0-2 2-16,0 2-2 0,0 0 1 15,0 0-2-15,0 0 0 0,0 0 1 16,0-1-2-16,1 1 0 0,-1 0 2 16,0 0-4-16,0 0 4 0,0 0-4 15,0 0 2-15,0 0 0 0,2 0 0 0,-2 0 4 16,0-1-3-16,0 1 0 16,0 0-1-16,1 0-1 0,-1-2 1 15,0 2 0-15,3 0-1 0,-3 0 0 16,0 0-3-16,0 0 3 0,1 0 0 0,-1 0 0 15,0 0 1-15,0-1 0 0,0 1 1 16,0 0-2-16,0 0 2 0,0 0 1 16,2 0-1-16,-2 0 3 0,0 0-3 15,0 0 0-15,0 0-1 0,0 0 0 16,0 0-1-16,0 0 0 0,0-2-3 0,1 2-1 16,-1 0-1-16,0 0 1 15,0 0 0-15,2 0 3 0,-2 0 0 16,1 0-1-16,-1 0 3 0,0 0 0 15,0 0 0-15,0 0 0 0,3 0 0 0,-3 0-1 16,0 0 2-16,1 0-1 0,-1 0 1 16,0 0-3-16,0 0-6 0,0 0-16 15,2 0-14-15,-2 0-34 0,0 0-19 16</inkml:trace>
  <inkml:trace contextRef="#ctx0" brushRef="#br0" timeOffset="199569.9745">10867 4464 0 0,'0'0'12'0,"0"0"-2"15,0 0-3-15,0 0-2 0,0 0-3 16,0 0-1-16,0 0-2 0,0 0-1 16,0 0-3-16,0 0-2 0,6-12-4 15,-6 10 0-15</inkml:trace>
  <inkml:trace contextRef="#ctx0" brushRef="#br0" timeOffset="201436.692">10865 4414 139 0,'0'0'19'0,"0"0"3"16,0 0-3-16,0 0-2 0,0 0 1 15,0 0 6-15,0 0 2 0,0 0-5 16,0 0-4-16,0 0-8 0,-6-20-3 16,6 18-1-16,0 1-1 0,0 1 0 15,0-2-3-15,0 2-1 0,-1-1-2 16,1 1-2-16,0-2-1 0,0 2 0 0,0 0 3 15,0 0 0-15,0 0 2 0,0 0 3 16,0 6-1-16,0 7-1 0,0 5 4 16,0 0-2-16,3 5 2 0,-2 1 3 15,-1 1-1-15,2-1 0 0,-2-6 0 0,0 2-5 16,0 0 0-16,0-8-1 16,1 6-2-16,-1-8 1 0,0-3 1 15,2 5-2-15,-2-6 2 0,0 0-1 16,1 0 2-16,-1-6-2 0,0 0 1 15,0 0 1-15,0 2 3 0,2-1 1 0,-2 1 4 16,0-1 0-16,0 1 3 0,0-1 3 16,0-1 2-16,1 1 3 0,-1-1 3 15,0 0-6-15,0 2-4 0,0-2-6 16,0 0-6-16,0 0-1 0,0-4-1 0,0-10 1 16,0 2 0-16,0-8-1 0,-3 0 1 15,2-1-1-15,-2-6 1 16,1 1-4-16,1 2 3 0,-1-2-1 15,1 3 2-15,-3 5 2 0,4 1 0 0,-1-1 0 16,-1 6 1-16,1-1 2 0,-1 3 4 16,2 5 1-16,-1-1 0 0,1 2-2 15,0 4-3-15,-2-2-4 0,2 2-4 16,0 0-2-16,0-1-3 0,0 1 0 16,0 0 3-16,0 0 1 0,0 10 3 0,0 7 0 15,2 4 0-15,1 2 0 0,0 0 0 16,-2 3 3-16,3 1-2 0,-1 2 4 15,-2 0-4-15,1 0-1 16,-2-4-1-16,1 2 1 0,-1-10-2 0,0 1 1 16,0 2 2-16,2-9-2 0,-1 7 1 15,-1-7-1-15,2 1-1 0,-2-2 1 16,0-3 0-16,1 3 0 0,1-5 0 16,-2 0-1-16,1 1-1 0,-1-6 1 15,2 2 0-15,-1 3 1 0,-1 0-2 16,3-1 0-16,-3-4-1 0,0 0 0 0,0 0 0 15,0 1-3-15,3 1-3 0,-2 0-9 16,1 0-7-16,0-1-18 0,4 3-31 16,-1 0-41-16,-1-1-112 0</inkml:trace>
  <inkml:trace contextRef="#ctx0" brushRef="#br0" timeOffset="202125.2107">11370 4458 100 0,'0'0'36'0,"0"0"-5"0,0 0-4 15,0 0-1-15,0 0-5 0,0 0 2 16,0 0-3-16,0 0-2 0,0 0-4 16,-42-32-2-16,38 30-6 0,-1-1-3 15,-5 0-2-15,6 2 1 0,-2 0-2 0,-4-3 3 16,3 4 6-16,1 0 5 0,2 0 3 15,4 0 2-15,-2-1-5 0,-2 1-1 16,-2 0-1-16,-1 0-4 16,3 0-4-16,-2 0 0 0,0 0-4 0,0 0 0 15,-5 0-4-15,2 1-1 0,0 6 0 16,-5 6 1-16,4 2 3 0,-2 4 2 16,2 1 2-16,1 4-4 0,2-2 1 15,3-5-5-15,0 0-2 0,4-5 0 16,0 0 0-16,0 6 6 0,0-1 2 0,2 0 4 15,1-2-1-15,4-2-3 0,-2-3 1 16,2 2 0-16,-1-2-2 0,4-5 3 16,2 1 1-16,3-3-1 0,-3-2 0 15,7-1 2-15,-2 0-2 0,0-1 3 16,1-5 0-16,-1-2 1 0,-4-4 2 0,2 0-3 16,-4-2 1-16,1 0-1 15,-4 2 2-15,-2 1 3 0,-1 1 6 16,-2-2 5-16,-2 2-1 0,-1-3-2 15,0-3-7-15,-1 0-6 0,-7-3-6 0,-2 1 1 16,-1 1-4-16,-1 2 4 0,-4 0 0 16,2 2-1-16,-5 3 2 0,4-1 0 15,3 5 1-15,0-1 0 0,3 4-2 16,6 1-3-16,-1 0-4 0,4 2-13 16,-3 0-14-16,3 0-13 0,-1 0-34 0,1 11-34 15,0 0-78-15</inkml:trace>
  <inkml:trace contextRef="#ctx0" brushRef="#br0" timeOffset="202686.4413">11583 4680 84 0,'0'0'27'0,"0"0"-6"16,0 0-2-16,0 0-4 0,0 0-5 15,0 0 0-15,0 0-2 0,0 0-2 16,0 0 0-16,0 0 2 0,-74 1 2 0,69 0 5 15,5-1 3-15,-2 0 0 0,2 0 4 16,-2 2 1-16,1-2 2 0,-2 0 5 16,3 1 1-16,-3-1 2 15,3 0 3-15,-1 0-2 0,-1 2-5 0,1-2-6 16,-1 0-10-16,2 0-6 0,-1 0-5 0,1-5-2 16,-2 0-2-16,2-8-1 15,0-3 1-15,2 5-1 0,4-3 1 16,-2 7-1-16,-1 2-3 0,4-1 1 15,-4 3 1-15,0 0-3 0,0 2 2 0,-3 1 1 16,4 0 0-16,0 0 2 0,5 1 1 16,0 3 0-16,-5 6 1 0,2-3 0 15,-3 4-1-15,-2 0 1 0,-1 1 0 16,0 4 0-16,-1-1 2 0,-8 4 0 16,5-7 2-16,-8-1-1 0,2-4 0 0,3-1 2 15,-9 1 0-15,9-2 2 0,2-5-1 16,1 4 1-16,-2-4 0 15,-1 0-3-15,1 0 0 0,2 0-3 16,4 0-3-16,-5 0-6 0,1 0-18 0,3-4-42 16,-1-3-53-16,2-1-93 0</inkml:trace>
  <inkml:trace contextRef="#ctx0" brushRef="#br0" timeOffset="203264.169">11869 4520 447 0,'0'0'22'0,"0"0"1"0,0 0 1 0,0 0-4 16,0 0-9-16,0 0-1 0,0 0-4 15,0 0 0-15,0 0-2 0,0 0-2 16,-65-64-1-16,56 63-2 0,-1 1 0 16,-1 0 0-16,-4 4-1 0,1 4 1 15,2 3-1-15,-1 4 1 0,0 2 3 16,3-1-3-16,1 3 3 0,2 0-3 15,1 1-1-15,2-5-1 0,1 0 1 0,1-2 1 16,1-2 1-16,1 8-3 0,0-7 1 16,0 4 0-16,3 1-1 0,1-9 0 15,2 7 1-15,0-3-4 0,5-2-2 16,-2 0-1-16,0-3-4 0,-1 0 4 16,1-4 1-16,0 0 7 0,5-3 6 0,5 0 0 15,3-2-1-15,4-7 0 0,-3-1 0 16,-4-3 1-16,1-1 2 15,-4-2-1-15,-2 0 1 0,-5 3 4 16,-2-1 2-16,-2 5 3 0,-1-3-1 0,-3 1-6 16,-1-2-1-16,0-5-2 0,-1-1 1 15,-9-1 2-15,0 2-2 0,-2 5 3 16,-4-1-5-16,2 4 0 0,-5 2-5 16,0 2-5-16,5 1-3 0,-5 5-3 15,0 0-8-15,0 0-9 0,-4 9-16 0,7 4-38 16,5-4-24-16,2-2-37 15</inkml:trace>
  <inkml:trace contextRef="#ctx0" brushRef="#br0" timeOffset="203939.9762">12264 4518 254 0,'0'0'54'16,"0"0"-3"-16,0 0-10 0,0 0-9 15,0 0-6-15,0 0-4 0,0 0 0 16,0 0-6-16,-9-84-3 0,-5 69-3 15,1 5-5-15,2 4 0 0,-3-1-3 0,-1 2 0 16,3 2-1-16,-6-1 1 0,-2 2-2 16,10 2 0-16,-9 0 1 0,3 0-1 15,5 3-1-15,-4 1 1 0,1 3 0 16,5-1 0-16,-1 1-1 0,4 0 0 16,-1 0 0-16,3 1 0 0,1-1 0 0,0 2 1 15,1-4-1-15,2 7 1 16,0-6 2-16,0 6-2 0,0 5 3 15,5-5-3-15,-1 2 1 0,7-4 0 16,0 0 1-16,0-2-2 0,5 3 1 0,2-2-1 16,0-1 0-16,1-1 0 0,-3 1-1 15,4-2 1-15,-1 2-2 0,0-1 0 16,-1 3 1-16,0-2-1 0,1 2 0 16,-5-1 0-16,-2-2-1 0,-2 2 1 15,-4-2 1-15,-3-4-1 0,1 4 1 16,-4-2 0-16,4 0 1 0,-4 3 2 0,0 0 3 15,-8 3 2-15,-7 2 0 16,-2-1 0-16,-4-2 0 0,-2-3-1 0,0-2 2 16,5-2 1-16,0-2 3 0,8-1 0 15,-6 0 2-15,6 0-3 0,-3 0-1 16,4-3-1-16,2-2-2 0,-3 1-1 16,9 1-2-16,-4-5-2 0,4-4-1 15,1-4-2-15,0-6 1 0,7 1-2 16,7 0 2-16,2-1-1 0,6-2 1 0,-2 0-2 15,5 0-3-15,-2-1 3 0,0 0-6 16,6-1 3-16,0 0-4 0,1 1-7 16,-1 0-24-16,-3 2-54 15,-1 1-140-15</inkml:trace>
  <inkml:trace contextRef="#ctx0" brushRef="#br0" timeOffset="213572.4223">20060 7788 107 0,'0'0'34'0,"0"0"2"16,0 0 9-16,0 0 1 0,0 0 5 15,0 0-5-15,0 0-6 0,0 0-6 0,0 0-3 16,8-35-3-16,-8 34-3 15,0 0-9-15,0-1-4 0,0 0-7 16,0 1 0-16,0-1-4 0,1 1-1 0,-1 0 0 16,0 1-1-16,0-2-1 0,0 2 1 15,0-2-1-15,0 2-1 0,0-2-2 16,0 2 1-16,0 0-1 0,0 0 2 16,-1 0 3-16,-7 11 3 0,-3 7 0 15,-6 7 1-15,1 0 1 0,-4 5-4 0,-1-3 3 16,1 0-4-16,-1-1-1 0,0-2 2 15,0-1 0-15,-1-2 1 16,3 0 0-16,0-1-1 0,1-2 0 16,2-1-1-16,-1-2 0 0,2 0 1 0,2-1-1 15,3-5 0-15,1 2 0 0,5-5 0 16,1-3 0-16,-1 0 0 0,4-3 3 16,-2 0-1-16,2 0 1 0,-1 1 1 15,1-1 0-15,-2 2 2 0,2-2-2 16,-1 2 1-16,1-2 0 0,-2 1 1 0,2-1-1 15,-1 0 1-15,1 2 1 0,0-2 2 16,-2 0-2-16,2 1 1 0,0-1 0 16,0 0-1-16,-1 2-2 0,1-2-2 15,0 0-1-15,0 0 0 0,0 1-2 16,0-1-1-16,0 0-1 0,0 0-2 16,0 1 2-16,0 4 1 0,3 3 0 15,4 4 3-15,6 3-3 0,-1 0 0 16,3 3 0-16,0 1-2 0,2-1-2 15,1 3 2-15,2 2-1 0,3 3 1 0,0 0-3 16,2 2-6-16,2-1-2 0,-1 1-17 16,2 2-16-16,-1 1-36 0,-1-1-41 15,5-1-61-15</inkml:trace>
  <inkml:trace contextRef="#ctx0" brushRef="#br0" timeOffset="215544.9647">20652 7986 44 0,'0'0'13'0,"0"0"3"16,0 0-1-16,0 0 2 0,0 0 2 15,0 0-1-15,0 0-3 0,0 0 1 0,0 0-3 16,0 0-1-16,-7-11-3 0,7 11-1 15,0-1-2-15,-1 1-1 16,1-2-2-16,0 2 1 0,0 0-2 16,0 0 2-16,-2-2-3 0,2 2-1 0,0 0-1 15,0 0-1-15,0 0-1 0,-1 0 1 16,1-1-3-16,0 1 2 0,0 0-2 16,0 0-2-16,0 0 2 0,0 0 1 15,0 0 0-15,0 0 0 0,0 0-1 16,0 0-1-16,0 0 1 0,0 0-1 0,0 0 0 15,0 0 2-15,0 0 1 0,0 0 0 16,0 0 3-16,0 0 0 0,0-2 1 16,0 2 1-16,0 0 1 0,0 0 2 15,0 0 1-15,0 0 3 0,0 0-2 16,0 0 1-16,0 0-4 0,0 0 0 16,0 0-2-16,0 0 1 0,0 0-3 15,0 0 0-15,0 0 0 0,0 0-4 16,0 0 3-16,0-1 0 0,0 1-2 15,0 0 3-15,0 0-2 0,0 0 0 0,0 0 2 16,0 0 0-16,1 0 0 0,-1 0 1 16,0-2 0-16,0 2 0 0,2 0 1 15,-2 0 2-15,0 0-2 0,0 0 1 16,0 0-2-16,1 0 0 0,-1-1-1 16,0 1 1-16,0 0-1 0,0 0 0 0,0 0-1 15,0 0 1-15,2 0 1 16,-2-2 0-16,0 2 1 0,0 0-2 15,0-2 1-15,0 2-1 0,0 0 5 16,0-1 2-16,1 1 3 0,-1-1 6 0,0 1 4 16,0-3 2-16,0 3 2 0,0 0-3 15,0-2-2-15,0 1-2 0,0-1-3 16,0 0-3-16,0 2-1 0,-1-1-3 16,-1 0 1-16,1-1-2 0,-1 2-3 15,1-1-1-15,-1 1 0 0,1-2-2 16,0 2-1-16,-1-1 0 0,1 1-3 0,-1 0-1 15,1 0 2-15,-4 0-2 16,1 0 2-16,-3 7 1 0,0 4-1 16,2-2 1-16,-2 6 2 0,1 0 1 0,1-4 0 15,-1 4 0-15,0-1-1 0,3-2-1 16,-1 3 1-16,2-4 0 0,2-7-1 16,0 7 0-16,0-5-5 0,2 5 2 15,5 1-1-15,2-2 4 0,2 0 5 16,-1-3-1-16,5-1 0 0,2-1-1 0,6-3-1 15,0-2 0-15,-2 0-1 0,2-1 1 16,-3-6-1-16,-1-3 2 0,-1-2 2 16,-1 0-1-16,-2-3 2 0,-3-2 0 15,-1-1 3-15,-3-2 4 0,-2 5 6 16,-4-3 3-16,-2 1 7 0,0-2-5 16,-1-1-4-16,-8-1-6 0,-4 5-5 15,-3 0-2-15,-4 7-2 0,-4-1-2 16,-1 6-4-16,-4 0-1 0,0 4-4 15,-1 0-2-15,1 7-18 0,0 4-19 0,1 2-52 16,7 4-53-16,3 1-100 0</inkml:trace>
  <inkml:trace contextRef="#ctx0" brushRef="#br0" timeOffset="216086.3216">21160 8257 546 0,'0'0'49'0,"0"0"-17"0,0 0-10 16,0 0-10-16,0 0-7 0,0 0-5 15,0 0-1-15,0 0 0 0,0 0 1 0,-23 21 1 16,8 5 0-16,-2 2-2 0,0 0 0 16,-2 4-3-16,1-4-4 0,1 1-6 15,0-1-30-15,1-1-61 0,2 0-95 16,5-9-89-16</inkml:trace>
  <inkml:trace contextRef="#ctx0" brushRef="#br0" timeOffset="216982.722">21752 7929 216 0,'0'0'19'16,"0"0"-5"-16,0 0-5 0,0 0-7 15,0 0-1-15,0 0 2 0,0 0-3 16,0 0 1-16,0 0 0 0,0 0 0 16,-12-7 0-16,12 7 2 0,-2 0-3 0,2 0-3 15,-1 0 1-15,1 0 0 0,-2 0 0 16,2 0 2-16,0 0 3 15,0 0 0-15,-1 3 0 0,-1 1-1 16,1 2 2-16,0 4-1 0,-1-6 5 0,0 1 3 16,-3 2 2-16,2-2 3 0,0-2 1 15,-4 3 3-15,3-4 1 0,-1-2-2 16,0 4 0-16,5-4-2 0,-6 0-1 16,0 0-3-16,0 0-2 0,2 0-1 15,4 0-1-15,-5 0-5 0,1-2-3 0,1 0-4 16,1 0-4-16,2-4 1 15,0-4-3-15,0 2 2 0,7-4 0 0,0 4-1 16,0 2 2-16,0 0 2 16,-2 2-1-16,-1 3 0 0,-4 1 1 0,0-1 2 15,6 1 1-15,-2 0 3 0,5 1 1 16,0 4 1-16,-6-2 2 0,1 0-2 16,-4 3 4-16,0 6-1 0,0-1 0 15,-6 5 4-15,2-7-1 0,-2-2 3 16,0 3 0-16,-1-4 0 0,0 0-1 0,-1-1-2 15,1 1-1-15,3-4 1 0,1 1-1 16,-2-2 0-16,0 0-3 0,1 1-2 16,1-1-2-16,3-1-1 15,-2 0-1-15,2 0-2 0,-1 0-4 0,-1 2-4 16,2-2-13-16,-1 0-22 0,1 0-39 16,0 0-52-16,7-2-70 0</inkml:trace>
  <inkml:trace contextRef="#ctx0" brushRef="#br0" timeOffset="217496.4423">21945 7843 490 0,'0'0'49'16,"0"0"-12"-16,0 0-17 0,0 0-8 0,0 0-7 16,0 0-4-16,0 0-1 0,25-84-1 15,-18 78 0-15,2 2 0 0,-1 1 0 16,-3 1-1-16,8 1 0 0,-8 1-1 16,6 0 0-16,6 0 1 0,-8 1 0 15,5 7 0-15,-4-1-1 0,-2-1 1 0,-1 5-2 16,0-4-2-16,-4 5 0 0,0 2 1 15,-2 3 7-15,-1 6-1 16,0-2 5-16,-1 2-4 0,-7-2 0 16,-3 1 2-16,-4 3 1 0,-3 0 0 0,-2-3-2 15,-1 1-2-15,-1-3-1 0,2-2 1 16,1-1 0-16,2-5 0 0,7-3 1 16,3-5 0-16,4-1 1 0,3-3-1 15,0 0 0-15,0 0 1 0,0 0-1 16,-2 0-1-16,2 0-1 0,-2 0 0 0,2 0-2 15,8 0-1-15,5-6-1 0,9-3-3 16,-1 2 1-16,3 1 1 0,0 3 1 16,2-1 1-16,0 4-2 0,-1 0 0 15,0 0-1-15,-2 0-1 0,0 4 0 16,0 2-4-16,-3 1-7 0,0 0-10 16,-1 0-12-16,-1-1-18 0,-6-1-15 15,0 0-16-15,-3 0-25 0</inkml:trace>
  <inkml:trace contextRef="#ctx0" brushRef="#br0" timeOffset="217904.1612">22537 7733 457 0,'0'0'78'0,"0"0"-19"16,0 0-17-16,0 0-15 0,0 0-11 0,0 0-7 16,0 0-4-16,0 0-3 0,0 0-4 15,-6-18-1-15,4 18 1 0,-3 0-1 16,-4 9 2-16,-1 5 1 0,-7 6-1 16,2 0 0-16,-2 1 1 0,1 0 3 15,-2 2-4-15,0-2 3 0,2-1-6 0,-3 0 1 16,3-4 1-16,3-5 0 0,3-2 1 15,4-3-1-15,3-3 1 0,0 0-2 16,3-3 1-16,-1 0-3 0,1 0 0 16,-2 2-3-16,2-2 0 0,0 3 2 15,0-2 1-15,0 2 4 0,2-1 2 16,9 1-2-16,8-2 0 0,0-1-4 16,9 0-2-16,-4 0-5 0,-1-4-4 15,-1 0-14-15,0-1-10 0,-2 0-14 16,-1 1-5-16,-1-2-10 0,2 1 1 0,-2-2-5 15,-2 0-3-15,-3 0-9 0</inkml:trace>
  <inkml:trace contextRef="#ctx0" brushRef="#br0" timeOffset="218157.0627">22583 7706 338 0,'0'0'79'15,"0"0"-15"-15,0 0-17 0,0 0-18 0,0 0-12 16,0 0-5-16,0 0-6 0,0 0-3 16,0 0 0-16,0 0 2 15,-13 2 0-15,10 14 1 0,-2 3-1 0,4 3-4 16,1 3 6-16,0 0-6 0,0 3 3 16,0-1-4-16,0 4-1 0,0 0-1 0,1 3 0 15,4-1 2-15,-2 2-8 16,1-1-2-16,-1-3-12 0,0 1-24 15,-1-9-50-15,1 3-75 0,-2-10-102 16</inkml:trace>
  <inkml:trace contextRef="#ctx0" brushRef="#br0" timeOffset="218438.9331">22933 8064 591 0,'0'0'21'0,"0"0"-5"16,0 0-1-16,0 0-6 0,0 0-1 0,0 0-3 15,1 93-3-15,-4-64-1 0,-5 1-3 16,-2 4-3-16,-6-2-4 0,-2-1-21 16,-3 0-64-16,-5-3-199 15</inkml:trace>
  <inkml:trace contextRef="#ctx0" brushRef="#br0" timeOffset="220378.2169">23369 7935 225 0,'0'0'29'0,"0"0"-6"0,0 0-8 15,0 0-5-15,0 0-2 0,0 0-1 0,0 0-1 16,0 0 1-16,0 0-3 0,22-50-1 16,-22 50 1-16,0-1-3 0,0 1 0 15,2 0 0-15,-1 0 0 0,0 0-1 16,1 0 0-16,-1 0-2 0,1 0 0 16,-1 0 2-16,-1 0 1 0,0 0 2 0,2 1 3 15,-2 6 1-15,0-2 3 0,0 2 3 16,0 2 2-16,-3-7 1 15,0 2-1-15,1-1-1 0,-4-3 0 16,1 2-2-16,1-1 0 0,-1 1-3 0,1-2-5 16,0 0-1-16,-1 0 2 0,0 0-3 15,2-3 3-15,0-1 0 0,0 1-2 16,0 0 0-16,3 3-3 0,-1-1 0 16,1-5-1-16,0 0-1 0,0 0 1 15,0-4-1-15,1 7 0 0,2-2-1 0,4 0 1 16,-1 3 1-16,-2 1-1 0,5-1 1 15,-3 2 0-15,5 0-2 0,-1 0-1 16,-1 0 1-16,0 3 1 16,1 2-2-16,-3-1 1 0,0 2-1 0,1-1 0 15,-3 1 1-15,1 0-1 0,-4-4 3 16,0 3-2-16,-2 0 3 0,0 1-2 16,0 5-5-16,0 3-9 0,-1-5-24 15,-5 4-30-15,2-5-24 0,-3-1-33 16</inkml:trace>
  <inkml:trace contextRef="#ctx0" brushRef="#br0" timeOffset="220939.8305">23991 7799 504 0,'0'0'41'0,"0"0"-4"15,0 0-4-15,0 0-12 0,0 0-10 16,0 0-3-16,-3-80-3 15,2 75 1-15,-3-5-3 0,1 8-2 16,0-3-2-16,-7 1-1 0,4 2-1 0,-6 2-1 16,-6 0 2-16,2 10-1 0,-5 2 2 15,4 4-1-15,3 1 1 0,2 2-1 16,2 1 1-16,3 1 5 0,-1 2-4 16,3 1 3-16,1 0-4 0,2-8 0 15,1 2-1-15,1-2 0 0,0 3 1 0,4 2-2 16,4-2 2-16,1-3-1 0,1-2 1 15,0-5 0-15,1 0 0 0,0-1 0 16,-1-4 0-16,5 2 2 16,2-4-1-16,-2-2 0 0,6-2 1 0,-3-5 1 15,-3-6-1-15,0-3 2 0,-1-3-1 16,-2-3 1-16,1-2 1 0,-4-3-2 16,-2-2 2-16,-1-1-4 0,-3 1 4 15,-1 2-5-15,-2 1 4 0,0 2 0 16,0 9 0-16,-5-1 0 0,-1 2-3 0,0 4 0 15,-1-1-2-15,1 4-5 0,1 4-5 16,-6 3-11-16,-1 0-16 0,-3 10-28 16,-4 5-39-16,3 3-44 0,7 5-84 15</inkml:trace>
  <inkml:trace contextRef="#ctx0" brushRef="#br0" timeOffset="221533.3998">24568 7744 432 0,'0'0'63'0,"0"0"-16"0,0 0-14 15,0 0-10-15,0 0-2 0,3-79-2 16,-7 65-3-16,1 4-3 15,-3 2-5-15,2 1-3 0,-2 1-3 16,0 1-2-16,-4 2-1 0,-4 2-1 0,-1 1-1 16,-5 0 0-16,1 8 1 0,2 2 0 15,0 2-1-15,2 3 1 0,1 0-2 16,1-1 4-16,5-2-2 0,0-1 1 16,3-2-1-16,1 0 0 0,1 0-1 15,2-4-1-15,-1 4-1 0,2-4 1 0,0 5 1 16,0 1-2-16,3-3 0 0,4 5 0 15,3-3-1-15,1 4 0 16,0-2 3-16,1 1-2 0,-1 0 4 16,1 1-3-16,2 0 2 0,-2 1-1 0,1-2 1 15,-4-2-2-15,-1-1 0 0,-3-2 1 16,0 1 0-16,0 0 0 0,-4-4 2 16,1 6-1-16,-2-2 0 0,-5 4 2 15,-2 1 2-15,-3-3 1 0,-2-4 1 16,2-2 0-16,-4-1 3 0,5-1 2 0,2-1-2 15,-3-2 3-15,4 0 0 0,-3 0 1 16,-2-2-1-16,6-1-1 0,0-3 0 16,3 1-2-16,-1 1 0 15,0-7-2-15,3-1 0 0,0-6-4 0,0-5-1 16,8 4 0-16,-1-1 0 0,3 0 1 16,1 2-6-16,3-2 3 0,1 1-6 15,1-1 1-15,5 3-4 0,0 4-4 16,1 0-6-16,0 5-10 0,-1 1-19 15,1 4-36-15,-5 3-45 0,2 0-102 0</inkml:trace>
  <inkml:trace contextRef="#ctx0" brushRef="#br0" timeOffset="222257.2545">24933 7386 388 0,'0'0'62'0,"0"0"-17"0,0 0-8 16,0 0-10-16,0 0-9 0,0 0-7 16,0 0-7-16,0 0-4 0,0 0-3 15,-9-9-3-15,9 9 4 0,0 0 3 16,3 1 3-16,8 9 2 0,4 2-1 16,2 0-2-16,2 0 0 0,4 0-3 15,0-1 0-15,2 1-2 0,-2 0 1 16,3 0-1-16,0 2 1 0,-1-4-2 15,1 3 0-15,-3-4-3 0,-1 1-3 0,-1-2 3 16,-6-1 1-16,-1-1 4 0,-5-2 2 16,-5-3 1-16,1 3 0 0,-5-4 3 15,0 0 2-15,0 0 4 0,2 1 0 16,0-1 4-16,-1 1 0 0,1-1 1 16,-1 1 0-16,-1-1-3 0,2 2-5 0,-2-2-1 15,0 2-3-15,1-2-1 16,-1 1-1-16,0-1-1 0,2 2-2 15,-2 5 1-15,0 6 1 0,-5 7 2 16,-5 5 5-16,-1 5-3 0,-4 0 0 0,-4 4-3 16,-1 3-2-16,-2 2 3 0,-2 5-4 15,-2 2 4-15,-2 7-4 0,1-2-1 16,-3 2 1-16,-1 0 0 16,2-4-2-16,2-5-2 0,5-6 0 0,2-5-9 15,3-7-17-15,6-9-36 0,6-8-82 0,3-4-152 16</inkml:trace>
  <inkml:trace contextRef="#ctx0" brushRef="#br0" timeOffset="223093.4833">25978 7907 504 0,'0'0'36'16,"0"0"-8"-16,0 0-13 0,0 0-4 16,0 0-9-16,0 0-1 0,0 0 0 0,0 0 0 15,0 0 1-15,78-11-2 0,-60 8 2 16,-2 0-1-16,1 1 2 0,-4 0-2 16,0 1-1-16,-1 1 0 0,-7 0-1 15,1 0 0-15,3 0-2 0,-9 0 1 16,0 0-1-16,0 0 0 0,1 0-1 0,1 0 0 15,-1 0 0-15,1 0 2 0,-1 0 2 16,0 0 1-16,1 0 0 0,-2 0 4 16,1 0-1-16,-1 0 0 0,0 0 0 15,2 0 0-15,-2 0 1 0,0 0-1 16,-2 0-2-16,-3 1 0 0,-8 1 0 16,1 0-1-16,0 0-1 0,-2-1 0 15,2 1-1-15,0-1-2 0,0 0 1 16,0 1 0-16,1 0-1 0,2-1 0 15,5 1-2-15,-1-2 0 0,5 0-1 0,-5 3-1 16,2-1 2-16,0 0-2 0,0 1 0 16,3-3 0-16,-1 0-3 0,1 3 2 15,1-1-9-15,10 1-23 0,7 2-30 16,2-1-54-16,7-1-90 0</inkml:trace>
  <inkml:trace contextRef="#ctx0" brushRef="#br0" timeOffset="224384.0223">27291 7465 348 0,'0'0'68'0,"0"0"-11"0,0 0-14 0,0 0-13 16,0 0-5-16,0 0-6 0,0 0-3 16,0 0-3-16,0 0-1 0,0 0-2 15,3-64-1-15,-3 58-3 0,0 1 1 16,0 5-2-16,0-1-1 0,0 1 0 15,0-1-1-15,2-1-2 0,-2 1 1 0,0-1-1 16,0 0 0-16,0 1-1 0,0 1-1 16,0-2 0-16,0 2-2 0,0 0 0 15,0 0 2-15,-2 0 0 0,-5 8 2 16,-5 7-1-16,-5 5 1 0,0 1-2 16,-2 2 0-16,-3 1 1 0,2 2 0 15,-3 3 0-15,-2 1 2 0,1-1-3 16,1-3 1-16,2-3 0 0,1-4 0 15,5-4-1-15,4-4 1 0,1 0 2 16,4-5-2-16,-1 0 1 0,-2 2-1 0,5-5-1 16,1-1 2-16,3-2 0 0,-3 2 0 15,0 1-1-15,0 1-1 0,0-2 1 16,3-2 0-16,-1 0-1 0,1 0 0 16,0 2 0-16,-2-1 0 0,2 1 0 15,-2 0 1-15,2-1 1 0,-2 0-1 0,2 5 0 16,0 0 1-16,0 5 0 0,0-1 0 15,2-1 0-15,5 2-1 16,0 2 5-16,2 0-4 0,2 1 3 16,-1-1-3-16,4 3-1 0,1-3 0 0,1 3 0 15,3-1-1-15,1-2-1 0,1 2 1 16,0 2 0-16,1 0 0 0,1-1 0 16,2 3-5-16,1-1-5 0,1 2-6 15,1 1-4-15,1 3-14 0,1 1-34 16,0 2-52-16,1 2-101 0</inkml:trace>
  <inkml:trace contextRef="#ctx0" brushRef="#br0" timeOffset="225397.2492">27802 7743 180 0,'0'0'21'16,"0"0"-10"-16,0 0-9 0,0 0-5 15,0 0-5-15,0 0 6 0,0 0 3 16,0 0 3-16,0 0 3 0,0 0 1 15,6-1 4-15,-6 1 7 0,0 0 6 0,1 1 1 16,-1 3 6-16,0 1-3 0,0-1-2 16,-6 3-4-16,2-6-5 0,-2 0-3 15,-4 3-5-15,6-3-1 0,-1 0-3 16,1 2 1-16,4-3-2 0,-2 0 1 16,2 0-1-16,-1 0 2 0,-1 1-2 0,0-1 0 15,1 0-3-15,-1 0-2 16,1 0-4-16,1 0-4 0,-2 0-3 15,2 0-1-15,0-5 2 0,0 0 0 16,5-1 1-16,1 1 0 0,-3 3 0 0,2 1 4 16,-1-1-1-16,1 2 2 0,-1-2 2 15,3 2-2-15,-3 0 1 0,1 0 0 16,-1 0 1-16,0 0 2 0,-4 0 1 16,2 0 1-16,1 4 2 0,-2-2 1 15,2 3 1-15,-3-5 2 0,0 5 2 0,0-1-1 16,0 0-1-16,-4 4-1 0,1-5 1 15,0 0 0-15,1 0 2 16,2-3 1-16,0 0 0 0,0 0 3 16,0 2 2-16,-1-2-1 0,0 2-2 0,-1-2-5 15,1 0 0-15,-1 1-4 0,1-1 1 16,-1 0-3-16,1 0 1 0,-1 0-2 16,1 0-3-16,-2 0-2 0,3 0-4 15,-1 0-7-15,1 0-9 0,0 0-12 16,0 0-28-16,0 0-27 0,4 0-39 0,2 0-61 15</inkml:trace>
  <inkml:trace contextRef="#ctx0" brushRef="#br0" timeOffset="226063.8438">28167 7611 475 0,'0'0'64'0,"0"0"-16"0,0 0-16 15,0 0-9-15,0 0-8 16,0 0-5-16,0 0-4 0,0 0-3 15,3-78-2-15,-3 74 0 0,2-1-2 16,-1 1 0-16,1-1 0 0,-1 0 0 0,5-1-1 16,-3 4-1-16,0-2 0 0,7 0-2 15,-6 2 2-15,1 0 0 0,5 1 0 16,-4 1 1-16,1 0 0 0,3 0 0 16,-4 0 1-16,0 0-1 0,5 0 1 15,-7 0-1-15,1 0 0 0,2 3 0 0,-2 0 0 16,0-1-1-16,2 4 1 0,-4-3 0 15,2 5-2-15,-1-1 2 0,-3 4 0 16,-1 6 2-16,0-1 0 16,-1 7 1-16,-8-2 0 0,-1 1-1 0,-1-4-1 15,-1 0 1-15,-2-3 0 0,2 0 2 16,3-4 0-16,-2-2-1 0,5-2 1 16,3-3-1-16,0-1 2 0,3-3 0 15,0 0-2-15,0 0 1 0,0 0 0 16,0 0 0-16,-1 0-2 0,1 0 0 0,0 0-3 15,0 0 0-15,11 0 0 0,7 0-2 16,5-5 2-16,-3 3-1 0,2 2 1 16,-1 0 1-16,-3 0 0 0,-1 5 0 15,-1 1 0-15,-5 1 1 0,0 2 0 16,-1-1 1-16,-3 0 0 0,2 6 0 16,-3-7-1-16,-5 4 2 0,2-1 5 15,-3 3-6-15,0 3 6 0,-6-1-4 16,-7 2 2-16,-6-5 2 0,-2-2-2 15,-5-5 0-15,-3-1 0 0,1-4-2 0,-1 0 0 16,3 0 0-16,6 0-5 0,0-4-9 16,-1 0-36-16,7-1-73 0,-1 1-173 15</inkml:trace>
  <inkml:trace contextRef="#ctx0" brushRef="#br0" timeOffset="227542.3072">28865 8011 547 0,'0'0'54'16,"0"0"-11"-16,0 0-11 0,0 0-8 16,0 0-8-16,0 0-4 0,0 0-2 15,0 0-3-15,0 0-2 0,0 0-2 16,15-15-2-16,-13 15-1 0,-2-1-2 16,0 1-1-16,1 0 0 0,-1 0 0 15,0 1 2-15,-1 10-2 0,-6 4 0 16,-3 5-4-16,1-4-1 0,-1 2-4 15,-2-1-4-15,2 0-24 0,0-1-38 0,-3 1-68 16,6-4-107-16</inkml:trace>
  <inkml:trace contextRef="#ctx0" brushRef="#br0" timeOffset="228473.0218">29524 7588 404 0,'0'0'58'0,"0"0"-11"15,0 0-12-15,0 0-6 0,0 0-6 16,0 0-4-16,0 0-2 0,0 0-5 0,0 0-2 16,0 0-1-16,-26-59-3 0,26 59-3 15,-1-2-3-15,1 2-1 0,-2 0-2 16,-4 0 1-16,-5 6 0 0,-2 8 2 16,-4 6-1-16,2-1-1 0,1 2 1 15,3-1-2-15,1 2 0 0,2-4-1 0,3-3 1 16,2 0 0-16,2-4 1 0,1 2 3 15,0 6-2-15,0-7 1 16,0 3-4-16,1-4 2 0,4-4 0 16,1 3 1-16,1-4 2 0,0 1 0 0,2-2 1 15,6-1 0-15,-6-1 1 0,7-1 1 16,3-2 1-16,-2 0-1 0,5-7 1 16,-3-2 2-16,-5-1-2 0,2-3 0 15,-4 0 0-15,1-5 1 0,-2-3-1 16,-2-4-1-16,1-2 0 0,-3-1-4 0,-1-2 3 15,-3 0-1-15,-1 4 2 0,-2 2-1 16,-3 4-1-16,-8 5-1 0,-6 3-2 16,-2 6-2-16,-4 6-1 0,-3 0-6 15,-1 12-6-15,-1 8-14 0,1 4-26 16,5 6-45-16,2 2-64 0,8 1-120 16</inkml:trace>
  <inkml:trace contextRef="#ctx0" brushRef="#br0" timeOffset="228962.1093">29887 7949 612 0,'0'0'33'15,"0"0"-6"-15,0 0-10 0,0 0-8 16,0 0-5-16,0 0-4 0,0 0-1 0,0 0-1 15,0 0 2-15,3 3-1 0,-9 9 2 16,-2 5-2-16,-1-2 1 0,-3 2-1 16,1-2-3-16,-1 2-3 0,-4-3-8 15,3 2-24-15,3 1-53 0,4-6-81 16,5-3-122-16</inkml:trace>
  <inkml:trace contextRef="#ctx0" brushRef="#br0" timeOffset="232604.6471">31258 7325 199 0,'0'0'68'16,"0"0"-5"-16,0 0 1 0,0 0-8 16,0 0-5-16,0 0-12 0,0 0-10 15,0 0-9-15,0 0-7 0,-32-36-3 16,32 36-2-16,0 0-1 0,0 0 0 16,-1 0 0-16,1 0 0 0,-2 2-2 15,2 11 2-15,-1-1 1 0,1 8 2 16,0 1-2-16,0 0-1 0,0 8-4 15,0-3-1-15,1 1-1 0,1 1 0 0,-1 1-2 16,1 1 2-16,-2 2-1 0,1 0 0 16,-1-2-1-16,0-1 0 0,0-2-1 15,0-7 1-15,0-2-1 0,0-6-4 16,0-6-4-16,0 0-17 0,0-6-29 16,0 0-65-16,0 0-117 0</inkml:trace>
  <inkml:trace contextRef="#ctx0" brushRef="#br0" timeOffset="233437.3976">31073 7307 399 0,'0'0'39'0,"0"0"-6"16,0 0-4-16,0 0-4 0,0 0-2 16,0 0 0-16,0 0-5 0,0 0-5 15,0 0-3-15,0 0-6 0,21-47-1 16,-21 47-2-16,2-2 1 0,-2 2-1 16,0 0-1-16,1 0 0 0,-1 0-1 0,0 0 2 15,0 0 0-15,-3 10 2 16,-5 5 1-16,-2 5 1 0,-2-1-1 15,-2 2 0-15,-1 1-1 0,-1 1-1 16,0 1 0-16,-2 0-1 0,-1 3 1 0,1 0-1 16,1 1 1-16,1-4-3 0,3-2-1 15,5-9-1-15,-1 1 0 0,3-1 3 16,-1-5 3-16,0 6 1 0,2-7-1 16,2-2-1-16,0-1-1 0,3-4-1 15,-3 4 2-15,2-1-2 0,-2 0 0 0,2 1 0 16,1-4 0-16,-2 0 0 0,2 0-3 15,0 2 3-15,-2-1-3 16,2 1 1-16,0-1 0 0,0 1 1 16,0-1 0-16,0 1 1 0,0 0 1 0,0 0 0 15,0 1 1-15,11 1-1 0,4-1 1 16,5-3-2-16,7 0 0 0,2 0-1 16,1-3 1-16,1-4-1 0,1 1 0 15,-1 0 0-15,1-1-1 0,0-1 0 16,0 0-1-16,-3 1 2 0,-2 2-6 0,-1-2 4 15,-8 2-1-15,-1 2-9 0,-7 1-2 16,-5 1-18-16,0 1-24 0,-5 0-44 16,0-2-38-16,0 0-40 15</inkml:trace>
  <inkml:trace contextRef="#ctx0" brushRef="#br0" timeOffset="233732.2199">31139 7233 522 0,'0'0'55'0,"0"0"-13"0,0 0-14 0,0 0-11 16,0 0-8-16,0 0-5 15,0 0-5-15,0 0-1 0,0 0 1 16,0 0-1-16,13 10 2 0,-10 15 1 0,-1 3-1 16,0 3 0-16,0 2-1 0,1 2 0 15,-2 3-2-15,2 1-1 0,-1 3-7 16,1 0-5-16,0 1-23 0,1 0-46 16,1-2-63-16,1 0-142 0</inkml:trace>
  <inkml:trace contextRef="#ctx0" brushRef="#br0" timeOffset="234392.5293">31566 7191 473 0,'0'0'60'0,"0"0"-8"16,0 0-16-16,0 0-12 0,0 0-9 15,0 0-6-15,0 0-4 0,0 0-2 16,0 0-2-16,-7-21-3 0,7 19-2 16,0 2-2-16,0 0 0 0,0 0 1 15,0 0 7-15,4 9-2 0,5 4 6 16,4 4-5-16,0 0-2 0,1-2-1 15,2 2-1-15,1-1 0 0,2 3 2 16,3 3 1-16,1-1 0 0,0 3 0 0,2-1 0 16,-1 0-1-16,1-2 0 0,-5 1 0 15,2-2-1-15,-3-2 1 0,-2-3 0 16,-1-1 0-16,-4-4 6 0,-1-2-5 16,-4-2 5-16,-4-5-5 0,2 2 2 15,-5-3 4-15,0 0 0 0,0 0 3 0,1 2-2 16,-1-2 0-16,0 0-2 15,2 1-1-15,-2-1 0 0,0 0 2 0,0 2-9 16,0-2 4-16,-5 3-5 16,-5 1 4-16,-4 2 4 0,-3 5-1 0,0 1-1 15,3 2 2-15,-3 4-1 0,-4 2 1 16,2 3-3-16,-4 2 1 0,-3 5-2 16,-1 3 1-16,-2 2 4 0,-3 3-5 15,-1 2 2-15,-2 3-5 0,0-2-8 16,4 2-24-16,0-4-94 0,5-1-179 0</inkml:trace>
  <inkml:trace contextRef="#ctx0" brushRef="#br0" timeOffset="235819.7316">14177 9378 388 0,'0'0'69'0,"0"0"-15"0,0 0-12 16,0 0-7-16,0 0-10 0,0 0-5 15,0 0-8-15,0 0-9 0,0 0-2 16,0 0-2-16,-16-6-1 0,16 4 3 16,10-1-1-16,9-1 1 0,8-1 0 15,5 2 0-15,0-1 0 0,3 2-1 0,-2 0 0 16,0-1 1-16,-1-1-2 0,-2 2 0 15,-1 1-2-15,-9-1 0 0,-2 2-2 16,-2 0-6-16,-3 0-9 16,1 0-12-16,-8 0-18 0,3 0-16 0,-6 2-31 15,-3 6-42-15</inkml:trace>
  <inkml:trace contextRef="#ctx0" brushRef="#br0" timeOffset="236042.2038">14061 9624 396 0,'0'0'54'0,"0"0"-2"0,0 0-14 16,0 0-4-16,0 0-6 0,0 0-2 16,0 0 0-16,0 0-8 0,87 0-7 15,-58-2-5-15,4-1-5 0,3-2-3 16,0 2 0-16,2 0-1 0,3 2-1 15,0-2-3-15,3 0-17 0,6 1-35 0,0 2-93 16,3 0-147-16</inkml:trace>
  <inkml:trace contextRef="#ctx0" brushRef="#br0" timeOffset="238840.7914">15743 9714 333 0,'0'0'46'0,"0"0"-11"0,0 0-7 15,0 0-7-15,0 0-3 0,0 0-4 16,0 0-4-16,0 0-5 0,0 0-6 15,-13-16-4-15,13 16 1 0,0-2-1 16,1 0 5-16,10 0 5 0,1 0-3 0,7-1-1 16,0 3 2-16,6 0 1 0,2 0-2 15,-1-1 0-15,0 1-1 0,0 0-1 16,-1-2 2-16,1-1 1 0,-3 0 2 16,3-3-1-16,0 0 2 0,-1 0-3 15,-9 0-1-15,1 1 0 0,-7 0 0 0,-5 4-1 16,0 0 1-16,-5 1 1 15,0-2 1-15,0 2 3 0,3 0 0 16,-2 0 0-16,-1 0-2 0,2 0-4 16,-2 0-4-16,0 0-3 0,-3 0-5 0,-3 0-8 15,-1 0-10-15,-5 0-26 0,8 0-32 16,0 0-46-16,-3 6-64 0</inkml:trace>
  <inkml:trace contextRef="#ctx0" brushRef="#br0" timeOffset="240111.4439">16760 9652 446 0,'0'0'41'15,"0"0"-11"-15,0 0-9 0,0 0-9 16,0 0-7-16,0 0-6 0,0 0-2 16,0 0-6-16,0 0-3 0,0 0 0 15,-8-28 0-15,8 26 1 0,0 2 2 0,0 0-1 16,5 0 1-16,-1 0 1 0,6 3 1 15,-3 1 2-15,-1 4-1 0,0-1 2 16,-6-4-1-16,4 7 3 16,-2-6 1-16,-2 1 1 0,0 5 1 0,0-5 3 15,-2 4 4-15,-2 0 1 0,-2-2 2 16,0-2 2-16,3-2 2 0,-6 1 1 16,4-3 2-16,1-1-2 0,-1 2 1 15,-1-2-2-15,1 0 0 0,-5-3-2 16,1-2-2-16,6 2-1 0,-3-3-3 0,5 1-1 15,-2 0-2-15,-1-3-2 0,4 1-1 16,0-3-1-16,0-1-2 0,0 0 0 16,0 3-1-16,4-2 0 0,0 3-3 15,-2 2 3-15,2-1-1 0,0 3 0 16,-1 0 2-16,2 2-2 0,-5 1 0 16,0-2 1-16,4 2 0 0,3 0 1 15,2 0 0-15,1 3 0 0,-4 2 1 16,1 1 0-16,-4-3 1 0,1 3 0 15,-2-2 0-15,-1 1-1 0,-1 4 1 0,0-3 1 16,0 5 0-16,0 0 0 0,-1-3 1 16,-2 3-2-16,-3-2 0 0,0 0 0 15,1-3 0-15,-1 2-4 0,3-5 1 16,0 0-4-16,3-3-12 0,-2 0-27 16,2 0-61-16,0 0-68 0</inkml:trace>
  <inkml:trace contextRef="#ctx0" brushRef="#br0" timeOffset="240752.874">17053 9499 510 0,'0'0'54'0,"0"0"-12"0,0 0-15 16,0 0-7-16,0 0-5 0,0 0-3 0,0 0-4 15,0 0-2-15,-4-78-4 0,7 70-2 16,1 0 1-16,0 0-1 0,1 1 0 16,4-1-1-16,3 1-1 0,3-1-1 15,4 1 0-15,1 2 2 0,-6 1-2 16,2 3 1-16,2 1-1 0,-1 0 0 0,-3 0 0 15,1 5-1-15,-2 3 0 0,-3 0 0 16,1 3-1-16,-3 1 2 0,-4 4 1 16,-2 2 1-16,-2 6 2 15,0 0 2-15,-5 0-2 0,-4 1 1 0,-2-3-2 16,1-2 1-16,0-2-1 0,1-6 2 16,0 1 2-16,1-3 0 0,0-4-1 15,0 2 2-15,5-5-2 0,3-3 2 16,-1 0 1-16,1 0-3 0,-2 0 2 15,1 0-2-15,-1 0-1 0,1 0 0 0,-1 0-2 16,2 0-2-16,0-3 0 0,0-3 0 16,0-5-1-16,5 2 1 0,1 2 1 15,-1 0-3-15,5 2 3 0,3-2-1 16,-1 4 1-16,4-1 0 0,-3 4-1 16,0 0 0-16,5 0-1 0,-4 1-1 0,-1 5 3 15,-2 2-1-15,-2 3 0 16,-3-4 2-16,0 7-1 0,-2-4 0 15,-4 4 1-15,0 6 0 0,-4-2 0 16,-7 6 1-16,-2-4 0 0,-7-3 0 0,-1-2 1 16,-3-2-1-16,0-3 0 0,-4-3 1 15,2-2 0-15,-1-2-1 0,8-3 1 16,-1 0 1-16,1 0-1 0,7 0 0 16,-5-5-2-16,8 1-4 0,5 1-6 15,1 1-23-15,3 2-77 0,0-4-131 16</inkml:trace>
  <inkml:trace contextRef="#ctx0" brushRef="#br0" timeOffset="242500.4918">18126 9666 359 0,'0'0'47'0,"0"0"-14"0,0 0-14 15,0 0-9-15,0 0-5 16,0 0 0-16,0 0 1 0,0 0 1 15,0 0 0-15,0 0-1 0,-4 5-3 16,4-5 1-16,0 0 0 0,0 0-1 0,0 1 2 16,0-1-2-16,0 0-1 0,0 0 0 15,5 0 0-15,0-3-1 0,-2 0 1 16,4-2-1-16,-4 2-1 0,0 1 2 16,1-2 1-16,-2 1 0 0,2 0 0 15,-1 0 1-15,0 0-3 0,-2-1 3 16,1-1 1-16,-1 0 3 0,0 3 2 15,-1 2 0-15,0-2-2 0,0-3 1 16,0-1-2-16,0 0 1 0,0 2 0 16,0 4 0-16,0-2-1 0,0 2-2 0,0-2-1 15,0 1-2-15,-1-1-1 0,0 2-1 16,-1-1 0-16,1 1-1 0,-5 0 1 16,-6 1-2-16,1 9 0 0,-5 2 1 15,4 3 0-15,2 1 1 0,2 3 0 16,2-6-1-16,1 2-1 0,2 2 1 0,2-6-1 15,0 7 1-15,1-1 0 0,0-6 1 16,1 4 0-16,5-3 0 0,3-1-1 16,5 1 2-16,1-2 0 0,3-3 0 15,2-3 1-15,2-3-3 0,1-1-1 16,3 0-2-16,2 0-1 0,1-5-3 16,-2-2-10-16,-2-2-22 0,-3-2-37 15,-8 3-54-15,-4-3-137 0</inkml:trace>
  <inkml:trace contextRef="#ctx0" brushRef="#br0" timeOffset="242738.0064">17980 9381 598 0,'0'0'40'16,"0"0"-11"-16,0 0-11 0,0 0-8 15,0 0-8-15,0 0-2 0,0 0-4 16,0 0-6-16,0 0-16 0,0 0-29 16,-7-52-60-16,15 41-75 0,1-4-100 15</inkml:trace>
  <inkml:trace contextRef="#ctx0" brushRef="#br0" timeOffset="243281.6893">18033 8779 536 0,'0'0'52'0,"0"0"-8"0,0 0-15 16,0 0-9-16,0 0-8 16,0 0-9-16,0 0-2 0,0 0-3 0,0 0-2 15,-26-19 1-15,18 28 0 0,-2 11 2 16,-3 7 2-16,-2 5-3 0,1 1 2 16,-2 0-1-16,1-1 0 0,0-2-1 15,1 0 1-15,0-5 0 0,4-3 1 16,4-6 0-16,2-7 2 0,2-4-2 15,2-5 0-15,-1 0 1 0,1 0-1 0,0 2 2 16,-2-1 1-16,2 1 0 0,0-1 0 16,0-1 0-16,0 0-1 0,0 1 1 15,0-1-2-15,0 0 0 0,0 0-1 16,0 0 1-16,0-1-1 0,0-3 0 16,5-6 1-16,-1-3-1 0,-1 4 1 0,3-6-1 15,-2-2 1-15,2 0 0 16,2-7-1-16,1 0 0 0,0-1 0 15,1 0 2-15,-3 0-4 0,2 2 4 16,-3 7-2-16,1 2 1 0,-3 5-1 0,-2 4 0 16,1 1-1-16,-3 4 1 0,0-2-2 15,0 2-2-15,1 0 1 0,5 0 1 16,4 3-1-16,6 10 2 0,3 2 1 16,-2 4 0-16,0 1 0 0,-1 0-2 15,0 1 2-15,0-1-4 0,0 1-3 0,0 0-6 16,1-1-13-16,-1 1-29 15,2 0-49-15,-4 3-52 0,2-1-129 16</inkml:trace>
  <inkml:trace contextRef="#ctx0" brushRef="#br0" timeOffset="246353.0621">19219 9740 394 0,'0'0'75'0,"0"0"-21"16,0 0-16-16,0 0-17 0,0 0-7 16,0 0-4-16,0 0-5 0,0 0-2 15,0 0 0-15,0 0-1 0,9-14 1 0,11 9 2 16,6-2-3-16,0 3 2 0,0 0-2 15,-1-1-3-15,1 0 2 0,0-1 0 16,3 0-1-16,3 0 1 16,0-1-1-16,-1-1-2 0,1 1 0 0,-1-2-2 15,-3 4-2-15,1-1-3 0,-4 1-7 16,-9 2-14-16,-3 0-32 0,-9 3-53 16,1 0-62-16</inkml:trace>
  <inkml:trace contextRef="#ctx0" brushRef="#br0" timeOffset="246678.289">19365 9525 542 0,'0'0'57'0,"0"0"-14"0,0 0-14 15,0 0-10-15,0 0-8 0,0 0-4 0,0 0-4 16,0 0-2-16,0 0-2 0,0 0 0 16,0-14 0-16,2 14 0 0,4 8 1 15,1 8 0-15,3 7 0 0,-4 4 2 16,-2 2-2-16,-1 1 2 0,-3 1-2 16,1-2 0-16,-1 1-2 0,0-1 2 0,0-2 0 15,0 2 0-15,0-3 3 16,0 2-5-16,0-4 3 0,2-6-5 15,-2 2-2-15,0 0-2 0,1-1-11 16,1-1-15-16,-2-5-39 0,3-1-57 0,-2-5-101 16</inkml:trace>
  <inkml:trace contextRef="#ctx0" brushRef="#br0" timeOffset="247594.0593">20596 9508 363 0,'0'0'24'0,"0"0"-3"0,0 0-7 16,0 0-13-16,0 0-4 0,0 0-1 15,0 0 2-15,0 0 3 0,0 0 1 16,0 0 0-16,-35 20 1 0,28-13 0 16,-2 5 1-16,5-4 1 0,-2-1 3 15,0 1 1-15,2-4 5 0,1 0 4 0,3-4 6 16,-1 0 1-16,1 0 0 0,-2 0-5 15,1 1-3-15,0-1-4 0,-1 0-4 16,1 0-2-16,-1 0-3 0,2 0-3 16,-1 0-1-16,1 0-1 0,-2 0 1 15,2-7-4-15,0 0 2 0,0 2 0 16,0-6 0-16,0 6 0 0,0 1 1 16,0-1 0-16,0 5 0 0,0-1 1 15,0 1-2-15,2-2 2 0,-1 2-2 16,1-1 0-16,-2 1 0 0,1-2 1 0,-1 2 1 15,2 0 1-15,-2 0 1 0,0 0-1 16,1 0 0-16,-1 0 1 0,0 0 1 16,1 0 1-16,-1 0 1 0,0 2 2 15,0-1 2-15,0 1 1 0,0-2 0 16,0 1 1-16,0-1-1 0,0 2-1 16,0-2 0-16,0 0-1 0,0 1 1 15,0-1-3-15,0 0 1 0,0 2-1 16,0-2 0-16,0 0 0 0,0 0-1 15,0 0-1-15,0 0-2 0,0 0-1 0,0 0 1 16,0 0-5-16,0 0 2 0,0 0-2 16,0-2 0-16,0 1-3 0,0-1-5 15,0 1-9-15,2-4-21 0,-1 1-34 16,8-2-59-16,1 0-67 0</inkml:trace>
  <inkml:trace contextRef="#ctx0" brushRef="#br0" timeOffset="248112.1415">20910 9365 607 0,'0'0'39'0,"0"0"-11"15,0 0-12-15,0 0-9 0,0 0-3 16,0 0-5-16,0 0 2 16,0 0-1-16,30-80-1 0,-18 73 0 0,2 1-1 15,-4 5-1-15,9-1 2 0,-3 2-2 16,1 0 1-16,4 7 0 0,-1 0 0 16,-3 4 0-16,-2 1-1 0,0 2 0 15,-3 1-1-15,-2 1 2 0,-1 3-2 16,-3-1 2-16,-3-3-2 0,-2 3 2 0,-1 4 0 15,-3 0 3-15,-7 8 0 0,-6 1 1 16,-5-2-1-16,-4 1 2 0,-6-1-3 16,-2-1 1-16,-1-6 0 15,2-2-1-15,2-3 2 0,6-5 0 0,7-4 0 16,7-5 1-16,7-1 1 0,-4-2 0 16,1 0 1-16,0 0 0 0,2 0-3 15,1 0-1-15,1-4-2 0,2-5 0 16,0-3 0-16,2 0-1 0,8-2 0 15,6 2-1-15,1 5 1 0,5 0 0 0,2 4 0 16,1 3-3-16,-2 0-1 0,0 0 1 16,0 8-1-16,-2 1 3 0,0 2-1 15,1 2-3-15,-1 1-4 0,-1 1-4 16,0 0-13-16,-1 0-17 0,1 0-20 16,0 2-35-16,-1-3-42 0,1 0-66 0</inkml:trace>
  <inkml:trace contextRef="#ctx0" brushRef="#br0" timeOffset="248544.5075">21692 9192 633 0,'0'0'36'16,"0"0"-14"-16,0 0-8 0,0 0-7 16,0 0-5-16,0 0-2 0,0 0-3 0,0 0 0 15,0 0-1-15,-25-13 8 0,11 28-7 16,-2 6 7-16,-3 2-5 0,1-1-4 16,0 0 3-16,0-1-1 0,0 0 2 15,-1 2 1-15,-2 0 1 0,2-3-1 16,-1 1-1-16,1-4 1 0,7-5 0 0,0-3-1 15,6-3 2-15,1-3-2 0,2 0 2 16,3-3-1-16,-1 0 0 0,1 0 0 16,-2 2-1-16,1-1-2 0,1 0 3 15,-2-1-4-15,2 2 2 0,0-1 1 16,0 3 1-16,8 3-1 0,6-1 2 16,2 2-1-16,4-4 0 0,2-2 0 15,0-2-4-15,2 0-2 0,1 0-7 16,-2-2-9-16,-7 0-4 0,1 0-10 15,-1-3-6-15,1 1-14 0,4-4-15 0,-7 4-19 16,-1-1-16-16,-3 2-23 0</inkml:trace>
  <inkml:trace contextRef="#ctx0" brushRef="#br0" timeOffset="248780.0327">21701 9203 487 0,'0'0'64'16,"0"0"-13"-16,0 0-17 0,0 0-13 0,0 0-9 16,0 0-6-16,0 0-5 0,0 0 2 15,0 0 3-15,0 0-3 0,-19 18 4 16,15 8-6-16,1-1 0 0,1 2 0 16,1 2-1-16,1-1 2 0,0 4-2 15,0 0 0-15,0 3-3 0,0 0 0 0,1 3-7 16,2-2-7-16,2-1-17 0,-1 2-29 15,0-6-58-15,1 0-87 0</inkml:trace>
  <inkml:trace contextRef="#ctx0" brushRef="#br0" timeOffset="249271.8974">22292 9460 380 0,'0'0'78'0,"0"0"-13"0,0 0-15 15,0 0-11-15,0 0-9 0,0 0-6 16,0 0-8-16,0 0-4 0,0 0-5 16,0 0-3-16,-7-20-1 0,7 20-3 0,0-2-4 15,0 2 1-15,0 0 0 16,0 0 0-16,0 0 3 0,0 14 0 15,0 4 0-15,1 5 1 0,2 1-1 16,0 1 0-16,0-2 0 0,-1 4-1 0,1-3-1 16,-2 2-2-16,-1-2 2 15,0 2-1-15,0 0 2 0,-4-1 1 0,-5-2-2 16,-4 0 3-16,0-4-2 0,-1 1 1 16,-3-6 3-16,0-1-3 0,0-6 3 15,2-3-5-15,-1-2-6 0,-2-2-9 16,-1-6-20-16,-6-8-27 0,2-3-56 0,0-3-75 15</inkml:trace>
  <inkml:trace contextRef="#ctx0" brushRef="#br0" timeOffset="249505.0501">22191 9188 546 0,'0'0'65'0,"0"0"-23"0,0 0-12 15,0 0-12-15,0 0-6 0,0 0-5 16,0 0-3-16,0 0-2 0,0 0-2 16,0 4-4-16,0-4-2 0,0 0-9 15,0 2-12-15,0-2-31 0,0 1-56 16,0-1-108-16</inkml:trace>
  <inkml:trace contextRef="#ctx0" brushRef="#br0" timeOffset="250084.046">21996 8622 604 0,'0'0'35'0,"0"0"-7"15,0 0-13-15,0 0-7 0,0 0-5 0,0 0-5 16,0 0 0-16,0 0-2 15,0 0 0-15,0 0 1 0,-5-14 2 16,3 28 0-16,-3 9 2 0,-1 4-2 16,-1-4 1-16,-1 2 0 0,0-3 1 0,-1-3-2 15,0-1 1-15,3-5 0 0,-2-1 2 16,4-3-1-16,1-5 1 0,-2 5-1 16,3-4 1-16,1-2 0 0,-1 2 1 15,2-5 1-15,-1 0 0 0,1 0 1 16,0 0 2-16,0 1-1 0,0-1-1 0,0 0 1 15,0 0-3-15,0 0-1 0,1-9-1 16,4 2-1-16,2-9 0 0,-3 1 0 16,2-1 0-16,1-4 0 0,2 2-1 15,-4-1 2-15,1 1-1 0,2 0 1 16,-4 6 0-16,0-2-1 0,3 1 0 0,-2 3 0 16,-2 1 0-16,1 2-1 15,-1 3 0-15,-2 0-1 0,2 1 0 16,-3 3 0-16,5 0-1 0,3 0 1 15,4 5 2-15,4 4-1 0,-2 2 0 0,-2 1-1 16,2 4 0-16,-2-1 0 0,-1 2-1 16,1 1-5-16,-2 0-1 0,3 2-13 15,-3 1-18-15,-1 1-59 0,1-1-90 16,-4-5-106-16</inkml:trace>
  <inkml:trace contextRef="#ctx0" brushRef="#br0" timeOffset="253872.0002">23273 9584 170 0,'0'0'48'0,"0"0"-4"0,0 0-7 0,0 0-6 16,0 0-9-16,0 0-3 15,0 0-4-15,0 0-4 0,0 0-2 16,0 0-2-16,-5-9-3 0,5 6 2 0,10 0 1 16,7-4 3-16,4 2 7 0,4-2 1 15,2 1-2-15,3-1-3 0,2 1-7 16,0 1-4-16,1 1-1 0,2-1 0 16,1 1 0-16,1-2 0 0,1 1-1 15,-3 0 0-15,-3 2-1 0,-9 2-1 0,-4 1-2 16,-5 0-1-16,-8 0 2 15,0 0 0-15,-6 0 3 0,0 0 0 16,0 0 2-16,1 0 3 0,1 0 4 16,-1 0 5-16,1 0 3 0,-1 0-1 0,1 0-2 15,-1 0-2-15,-1 0-5 0,0 0-4 16,2 0-3-16,-2 0-3 0,0 1-9 16,0-1-12-16,0 0-25 0,0 0-37 15,0 0-37-15,0 0-44 0</inkml:trace>
  <inkml:trace contextRef="#ctx0" brushRef="#br0" timeOffset="255216.9087">24522 9335 321 0,'0'0'34'0,"0"0"-9"16,0 0-8-16,0 0-7 0,0 0-5 16,0 0-4-16,0 0-2 0,0 0-1 0,0 0-6 15,0 0 2-15,9-24-1 0,-9 24 4 16,1 0 1-16,-1 0 1 0,1 0-2 16,1 0-1-16,-1 0-1 0,-1 0 0 15,2 3 2-15,-2 3-1 0,0 5 2 16,0-2 2-16,0 0 1 0,-5 0 4 0,-1-3-2 15,0 0 5-15,3-4 1 0,0 2 4 16,-3-4 1-16,2 2 1 0,-1-2 3 16,0 1-1-16,5-1-1 0,-5 0-4 15,2 0-2-15,-1-3-5 0,1 2-4 16,2-6-2-16,1 2-1 0,0-7-2 16,0 1-1-16,1 3 1 0,4 0-1 15,2 1 0-15,1 0-1 0,0 0 0 16,-1 3 0-16,-3 0 2 0,1 3-2 15,-1 0 1-15,3 1 0 0,-3-3 1 0,2 3 0 16,-3 0 3-16,2 0 1 0,-2 0 1 16,1 3 1-16,-4-3 2 0,0 4 0 15,0 2 0-15,0 5 0 0,-2-1 2 16,-2-2 0-16,0 0 0 0,1-4 2 16,-2 3 2-16,4-3 1 0,-2-1 2 0,1 2 2 15,2-5 1-15,-1 0 2 16,1 0 0-16,0 1 0 0,-2-1 1 15,2 0-4-15,-1 1-3 0,1-1-5 16,-1 0-4-16,1 0-1 0,0 0-3 0,0 0-3 16,0-4-3-16,0-2-2 0,0-4-6 15,1 3-10-15,5 0-20 0,0 0-40 16,3 3-42-16,0-1-91 0</inkml:trace>
  <inkml:trace contextRef="#ctx0" brushRef="#br0" timeOffset="255873.0471">25018 9130 568 0,'0'0'40'0,"0"0"-12"16,0 0-8-16,0 0-7 0,0 0-8 15,0-77-2-15,6 62-3 0,1 2 1 16,2 3-1-16,-3 3 1 0,6-3-2 16,-1 2 1-16,2 3-1 0,0-2 0 15,1 3 0-15,-2 1 0 0,-1 1 0 16,1 2-1-16,2 0 0 0,2 0-1 15,-4 0-2-15,2 2 2 0,-4 1-1 0,-2 1-1 16,3 6 0-16,-5-5 2 0,4 8 0 16,-4 0 1-16,-2-2 1 0,-1 6 1 15,-1-1 0-15,-2 3 1 0,0 2-1 16,-6-2 0-16,-3-2 2 0,-4 0 3 16,2-2-1-16,2-4 2 0,-3-3-4 15,5 1 0-15,3-7-1 0,1 2 1 16,3-4-1-16,0 0 4 0,0 0-2 15,0 0 1-15,-2 0 0 0,2 0-1 16,-1 1 0-16,1-1-2 0,0 0 0 0,0 1-2 16,0-1-1-16,0 0 0 0,0 0-2 15,0 3 1-15,0-3 0 0,3 0 0 16,7 1 0-16,0 0 0 0,7 2 0 16,-1 1 3-16,-3 3-1 0,2-1 0 15,-2 1 0-15,-3 1-2 0,-3-2 2 0,3 3-1 16,-5-2 1-16,-4-4 0 0,1 8 1 15,-2 0 1-15,-2 3 1 0,-7 2 0 16,-6-2 1-16,-6-2-1 16,-2-1 1-16,-3-2 0 0,-3-1-2 0,0-4 1 15,-1-1-1-15,1-1-1 0,0-2 2 16,3 0-1-16,9 0-1 0,4 0 0 16,3-4-6-16,5 3-12 0,-1 0-41 15,1-1-88-15,5 2-149 0</inkml:trace>
  <inkml:trace contextRef="#ctx0" brushRef="#br0" timeOffset="256395.984">25571 9050 511 0,'0'0'51'0,"0"0"-11"16,0 0-13-16,0 0-9 0,0 0-8 16,0 0-3-16,0 0-5 0,0 0-1 0,0 0 0 15,0 0-2-15,34-76 0 16,-25 71 0-16,1 2 0 0,0 0-2 15,2 0 2-15,-1 1-1 0,0 2-1 16,0 0 1-16,-1 0 0 0,4 8 1 0,-2 0 0 16,1 4-1-16,-3-3 0 0,-4 3 1 15,0 3-1-15,-5-2 2 0,2 5-1 16,-3 1 1-16,-1 2 0 0,-8 5 1 16,-3 0 2-16,-3-2-1 0,-4-1 2 15,0 0-3-15,-4-3-1 0,0-4 0 0,1 0 0 16,2-4 1-16,4-3 1 0,4-3 1 15,5-1-1-15,3-4 1 16,1 2-1-16,3-3 0 0,0 0 0 16,0 0-2-16,0 0-1 0,0 0-1 0,0 0 1 15,1 0 1-15,11 0 1 0,6 0-2 16,6 0 2-16,2 0-1 0,0 0 0 16,1 0 0-16,-1 0-3 0,-1 0-3 15,-2 2-2-15,-6-2-3 0,3 1-10 16,-2-1-24-16,-4 2-54 0,5 0-61 0,-6-2-123 15</inkml:trace>
  <inkml:trace contextRef="#ctx0" brushRef="#br0" timeOffset="256904.8689">26361 8988 575 0,'0'0'41'15,"0"0"-9"-15,0 0-2 0,0 0-7 16,0 0-6-16,0 0-9 0,0 0-7 0,0 0-2 16,0 0-1-16,-42-34 0 0,42 34-1 15,0 0 1-15,0 11 1 0,2 5-1 16,2 9 4-16,1-1-1 0,-1 3 1 16,-1 1-1-16,0-3 0 0,0-6-1 15,-3-1 0-15,0 2 5 0,0-7-5 0,0 7 3 16,0-8-4-16,0-6 1 0,0 2 0 15,0-8 1-15,0 0 1 0,0 0 0 16,0 1 3-16,0 1 1 16,0-1-1-16,0-1 0 0,0 0 0 0,5-8-5 15,4-7 0-15,3-7-6 0,4-3 5 16,1-2-5-16,5 0 5 0,-1-1 1 16,1 1-2-16,1 1-1 0,-1 4 0 15,-1 0-1-15,-3 6-2 0,-1 2-1 16,-5 5-7-16,-5 3-12 0,-2 4-19 0,-5 2-34 15,5 0-45-15,-1 0-62 0</inkml:trace>
  <inkml:trace contextRef="#ctx0" brushRef="#br0" timeOffset="257160.3549">26407 9115 517 0,'0'0'51'16,"0"0"-16"-16,0 0-11 0,0 0-10 15,0 0-2-15,77 33-5 0,-58-24 1 16,-1 1 0-16,0-2-6 0,0 4 2 16,0-2-6-16,1 0-2 0,-1 0 0 0,-1 0 1 15,-1 1 1-15,1 0-1 16,-1-3-8-16,1 2-9 0,-5-5-21 15,-4-1-40-15,0 1-63 0,-4-3-139 16</inkml:trace>
  <inkml:trace contextRef="#ctx0" brushRef="#br0" timeOffset="257680.0109">26361 8447 576 0,'0'0'30'0,"0"0"-9"0,0 0-13 16,0 0-9-16,0 0-4 0,0 0 0 0,0 0 1 15,0 0 4-15,0 0 4 0,-39 46-5 16,27-26 5-16,0-1-7 0,0-1 1 16,-2-1 1-16,2-1 1 0,-2-2 2 15,5-3-2-15,3-4 2 0,3-3 0 16,3-4 2-16,-1 0 2 0,1 0 1 16,-2 1 2-16,0-1 1 0,2 0 0 15,-2 2-2-15,2-2 0 0,-1 0-3 16,1 0-3-16,0-12 0 0,0-3-1 15,3-8 0-15,5 2-5 0,1 1 4 0,0-1-3 16,4 0 3-16,-2 2 0 0,4 2 0 16,-2 1 0-16,-1 1 0 0,-1 5 0 15,-2 1 0-15,-2 3 0 0,1 1-2 16,1 0 0-16,0 0 0 0,0 2-1 16,1 3 1-16,4 0-1 0,0 1 1 0,4 8 0 15,-1 3 0-15,-1 2 0 16,1 3 0-16,-2 2 0 0,2 2-2 15,-2 3-1-15,1 1-4 0,-2 3-1 16,1-2-14-16,-2-2-24 0,2-1-46 0,-3-5-60 16,-2-1-123-16</inkml:trace>
  <inkml:trace contextRef="#ctx0" brushRef="#br0" timeOffset="281020.7531">7480 8731 241 0,'0'0'46'16,"0"0"-5"-16,0 0-6 0,0 0-7 15,0 0-3-15,0 0-2 0,0 0-3 0,0 0-3 16,0 0-3-16,0-12-2 0,-1 10-1 16,1 2-2-16,0-2-2 0,0 2 0 15,-2-1-2-15,2 1-1 0,0-1 1 16,0 1-1-16,0-2-2 0,0 2 1 16,0 0-1-16,-1 0-1 0,1-1-1 15,0 1 0-15,0 0-1 0,0 0-2 16,-2 0-1-16,2 0 0 0,0 0 0 15,0 0 2-15,0 1 0 0,0 5 2 16,0 4 0-16,0 3 0 0,0-1-1 0,0 6 1 16,3-1-1-16,-1 0 1 0,-1-2 0 15,2-5 0-15,-3-5 0 0,3 5 1 16,-3-5-1-16,3 0 1 0,-2-1 1 16,-1-4 1-16,0 0 2 0,0 0 1 15,0 2 1-15,2-1 1 0,-2-1 1 0,0 2 1 16,0-2-1-16,1 0 0 0,-1 1-4 15,0-1-2-15,0 0-2 16,0 0-1-16,0 0-1 0,0-4-1 16,0 0-1-16,0-1 1 0,0 0 1 0,0 5-1 15,-1-2 1-15,1 2-2 0,-2-4 1 16,1-2 1-16,-2 1 0 0,3 2 1 16,0 3 0-16,-3-4-1 0,0 1 1 15,2-2-1-15,-1 2-1 0,-1-1 0 16,2-1-1-16,-1 0 0 0,-2-3 0 0,3 3-1 15,-2-4 2-15,0 0 0 0,0 0 1 16,0-1 1-16,2 6 1 0,-1 0 0 16,1-3 0-16,-1 2 0 0,1 0 0 15,1 0 0-15,0 5 2 0,-2-2-1 16,2 2 0-16,0-1 0 0,-1 0-1 16,1-1 1-16,0 1-4 0,-2-1 2 15,2 1-1-15,0 1 0 0,0-3-2 16,0 3-2-16,-1-1-2 0,1 1 1 15,0 0 0-15,0 0 4 0,0 0 2 0,0 0 0 16,0 0 0-16,0 1 0 0,0 5 0 16,0-2 1-16,3 4-2 0,-2-3 1 15,1 0 0-15,-1 5 0 0,1-6 0 16,-1 0 0-16,2 6 0 0,-1-6 0 16,-1 1 0-16,2 0 0 0,-3-2 1 0,3 2-1 15,-2 0 0-15,1 0 0 16,-2-5-1-16,0 0 1 0,0 0 0 15,1 1 0-15,-1 0 0 0,3 1 0 16,-2 4 0-16,1-1 0 0,-1 1 0 0,2 3 0 16,-1-5 0-16,-1 6 0 0,2-2 0 15,0 2 1-15,1-1-1 0,-2 2 1 16,1-1 0-16,0-1 0 0,-1 2 1 16,0-7-1-16,-1 1-1 0,-1 0-1 15,2-1 2-15,-1 0-1 0,-1 1 0 0,0-5 0 16,0 0 0-16,0 0 0 15,0 2 0-15,3-1 0 0,-3 1 1 16,0 0 2-16,0-1-1 0,0 0 2 16,0 1-1-16,3-1-1 0,-3 1 2 0,0-2-3 15,0 1 1-15,0-1-1 0,0 2-1 16,0-2 1-16,1 0 1 0,-1 1-2 16,0-1 0-16,0 0 0 0,0 0 1 15,0 2 0-15,0-2 0 0,2 0 1 16,-2 0-1-16,0 2 1 0,0-2 0 0,0 0 0 15,0 0-2-15,0 0 1 0,0 0-2 16,0 0 1-16,0 0 0 0,0 0-2 16,0 0 2-16,0 0 0 0,0 0-1 15,0 0 1-15,0 0-1 0,0 0-1 16,0 0 1-16,0 0 0 0,0 0 0 16,0 0 0-16,0 0-1 0,0 0-3 15,0 0-5-15,0 0-10 0,0 0-17 16,0 0-29-16,0 0-33 0,0 0-25 15,0 0-33-15</inkml:trace>
  <inkml:trace contextRef="#ctx0" brushRef="#br0" timeOffset="282524.5053">7318 8642 73 0,'0'0'26'16,"0"0"-7"-16,0 0-5 0,0 0-3 16,0 0-2-16,0 0-1 0,0 0-3 15,0 0-1-15,0 0-2 0,0 0-2 16,-17 0 3-16,15 0-1 0,2 0 1 0,-1 0 2 15,1 0 0-15,-3 0 2 0,3 0 0 16,0 0 2-16,0 0-1 16,-3 0 0-16,3 0 2 0,0 0-1 15,0 0 2-15,0 0 2 0,-1 0-3 0,1 0 2 16,0 0 0-16,0 0-2 0,0 0 1 16,-2 0 0-16,2 0 2 0,0 0 0 15,0 0 2-15,0 0-3 0,0 0 2 16,0 0-1-16,0 0 0 0,0 0 0 15,0 0-1-15,0 0-4 0,0 0 2 0,0 0 0 16,0 0-1-16,0 0 2 0,0 0-2 16,0 0-1-16,0 0 1 0,0 0-1 15,0 0-2-15,0 0-1 0,0 0 0 16,0 0-1-16,0 0 0 0,0 0-1 16,0 0 1-16,2 0-1 0,-2 0 0 15,0 0-1-15,1 0 0 0,-1 0 1 16,0 0-1-16,0 0 0 0,0 0-1 15,0 0-1-15,0 0 1 0,0 0-1 16,0 0 1-16,3-2-1 0,-3 2 0 0,0 0 0 16,0 0 1-16,0 0-1 0,0 0 0 15,0 0 0-15,0 0 0 0,0 0 0 16,0 0 0-16,0-2-1 0,3 2 1 16,-3 0 0-16,4-5 0 0,5 1 0 15,-2-3 0-15,5 0 0 0,-2 0 0 0,1 2-1 16,1-3 0-16,4 1-2 0,-9 1 2 15,6 0 1-15,0-1-1 0,-3 3 1 16,5-3-1-16,1 0 1 16,-2 0-5-16,8-2 4 0,-2-2-4 0,3 2 3 15,-4 0-2-15,4 0 0 0,-3 1 1 16,1 2 0-16,-3-1 3 0,-4 2 1 16,0-1-1-16,-5 3 1 0,-5 0 0 15,0 2-2-15,-4 1 2 0,3-2-1 16,3 0 0-16,-2 1 2 0,-1-1-1 0,-3 2 1 15,0-1 0-15,0 1-1 0,3 0-2 16,-3 0 1-16,0 0-2 0,0 0 0 16,0 0-1-16,0 0-1 15,3 0-2-15,-3 0-1 0,0 0-3 0,0 0 3 16,0 0 0-16,0 0 3 0,-7 6-1 16,-5 3 1-16,-2 3-7 0,-2-1-2 15,3 0-6-15,-4 0-7 0,2 0-10 16,-4 3-16-16,0 0-6 0,-1 0-8 15,-1 0-14-15,-1 2-7 0</inkml:trace>
  <inkml:trace contextRef="#ctx0" brushRef="#br0" timeOffset="282856.4219">7166 8804 88 0,'0'0'23'15,"0"0"-5"-15,0 0-3 0,0 0 1 16,0 0 0-16,0 0 2 0,0 0-4 0,0 0 0 16,0 0-2-16,42-40-2 0,-26 30-3 15,2-1-1-15,-1 0-1 0,-1 1 1 16,1-1 0-16,-1 0 2 0,3 1 3 16,-3-3-1-16,3 1 3 0,-1-1-2 15,0-2-2-15,2 0-2 0,-1-1-4 0,1 2-1 16,3-6-4-16,2 4 2 0,-3 0-2 15,1 2 1-15,-2 2 0 16,-2 2 0-16,-3 5 2 0,-3 0-2 16,-3 3-2-16,2-2 0 0,-2 1-6 0,-3 1-1 15,-1 2-3-15,-2 0-4 0,2 0-2 16,-2 0-4-16,3 0-7 0,-4 0-4 16,0 2-18-16,0 7-39 0</inkml:trace>
  <inkml:trace contextRef="#ctx0" brushRef="#br0" timeOffset="283584.9876">7216 8708 302 0,'0'0'50'0,"0"0"-3"16,0 0-13-16,0 0-10 0,0 0-9 15,0 0-4-15,0 0-2 0,0 0-3 16,0 0 1-16,0 0-5 0,50-59 1 16,-30 47-1-16,-4 0-2 0,3 0 0 15,0-2 1-15,4-2-1 0,3 3 1 16,0-3-1-16,3 4-4 0,0-4 3 15,1 3-4-15,-1-1 4 0,1 2-1 0,-2 1-2 16,-2 4-1-16,-7 2 0 0,-3 0-1 16,-5 4 0-16,-5-1-3 0,4-1-6 15,-3 3-14-15,2 0-27 0,1 0-30 16,-5 0-44-16</inkml:trace>
  <inkml:trace contextRef="#ctx0" brushRef="#br0" timeOffset="284061.051">7474 8715 414 0,'0'0'59'0,"0"0"-7"0,0 0-14 16,0 0-7-16,0 0-11 0,0 0-5 0,0 0-1 15,0 0-6-15,0 0-1 0,0 0-2 16,-14-28-2-16,14 26 0 0,0 1-2 16,0 1 0-16,-3-2 0 0,3 2-1 15,0-1 0-15,0 1-2 0,-1 0-1 16,1 0 0-16,-2 0 0 0,2 0 0 0,0 3 3 15,0 10 2-15,0 5-2 0,0 7 1 16,2-2-1-16,-1-1 0 0,5 1 2 16,1 5-1-16,-3 0 2 0,2 2-2 15,0 2 2-15,0 2-3 0,0-4 2 16,1-1-3-16,-3-3 2 0,0-9-2 16,-2-7 1-16,-1-5-1 0,-1-5 0 15,0 0 1-15,0 0 0 0,0 1 0 16,2 1 1-16,-2 0-1 0,0-1-1 15,0 1 1-15,0-1-2 0,1 1-3 0,-1-1-4 16,0 0-8-16,0-1-20 0,0 0-31 16,0 2-54-16,0-2-156 0</inkml:trace>
  <inkml:trace contextRef="#ctx0" brushRef="#br0" timeOffset="286161.1128">7814 8860 216 0,'0'0'55'0,"0"0"-6"0,0 0-2 16,0 0-6-16,0 0-8 0,0 0-6 15,0 0-4-15,0 0 1 0,0 0-1 16,0 0-6-16,-11-32-4 0,11 32-6 0,0 0-5 16,0-2-1-16,-2 2-2 0,2-1-3 15,0 1-1-15,0 0-1 0,0 0 1 16,0 0 3-16,0 11 5 0,0 4 0 16,5 6 0-16,-1 0-2 0,0 0 1 15,-1 1-2-15,1 0 0 0,1 1 0 0,-2-1 0 16,0-6 0-16,0 0 0 0,-2 0-2 15,3-5 1-15,-1 4 0 0,-3-6 2 16,0-5-2-16,3 1 3 16,-3-5-2-16,0 0 0 0,0 0 2 0,1 2 0 15,-1-1 2-15,0 1 3 0,2-1 1 16,-2 1-1-16,0-2-1 0,1 0-3 16,-1 0-1-16,0 0 0 0,0-13-2 15,0-2 1-15,-3-5-1 0,-1-2 0 16,1 2 1-16,-2-1-1 0,2 0 1 0,0-1-1 15,0 1 1-15,0 4-1 0,1 0 1 16,1 7 0-16,-2-2 1 0,3 1 0 16,-3 6 1-16,3 0-1 0,0 5 0 15,0-2-2-15,0 2 0 0,0-1-2 16,0-1-1-16,0 0-1 0,0 1-1 16,0 0-3-16,0 1 1 0,0-2 1 15,0 2 1-15,3 0 3 0,10 0 2 16,6 0 0-16,5 6 3 0,1 2-1 15,1 1-1-15,-1 2 0 0,-1 2-1 0,-4 4-2 16,-5 1 1-16,1 0 1 0,-5 3-1 16,0-1 4-16,-3-3-2 0,-4 0 1 15,-1-1 1-15,-3 1 0 0,0 4 2 16,0-1 1-16,-7 1-1 0,-4-2 0 16,-4 2-1-16,-5 0 0 0,0-2 2 15,-4 3-5-15,-3-2 4 0,-2-1-5 16,5-3-2-16,2-4 1 0,12-6-1 15,5-3-10-15,5-3-31 0,-1 0-56 16,-5 0-112-16</inkml:trace>
  <inkml:trace contextRef="#ctx0" brushRef="#br0" timeOffset="286760.7522">8313 8802 397 0,'0'0'46'0,"0"0"-16"16,0 0-17-16,0 0-10 0,0 0 0 16,0 0 7-16,0 0 3 0,0 0 5 15,0 0 0-15,16-55-2 0,-13 51 0 16,-3-2-1-16,0 0 0 0,0 0-1 0,0-5-3 16,0 7-2-16,0-4-2 15,-6-1 0-15,0 3-1 0,-1 0-2 16,0 1 0-16,-2 1 0 0,5 4-2 15,-5-3-1-15,3 3-1 0,-8 0 0 0,5 0 0 16,-1 0-1-16,-4 3 1 0,2 4-2 16,-2 6 0-16,2-1 0 0,6 6 1 15,-1 0-1-15,0 3 1 0,4 2-2 16,0 1 1-16,2 0 0 0,1 4 1 16,0-2-2-16,0-1 3 0,4-2-3 0,4-4 1 15,3-3 1-15,0-2-1 16,5-4 1-16,3 0 0 0,4-3 1 15,3-4 1-15,3-3-1 0,4 0 0 16,1-3 0-16,0-6 1 0,0-2 0 0,-4-1 0 16,-1-1 0-16,-6 1-1 0,-3-1 1 15,-5 4 1-15,-8 3 3 0,0 0-1 16,-4 3 1-16,-2-2 0 0,2 2-2 16,-3-2-1-16,0 0-1 0,-7-4-4 15,-1 1-6-15,-1 8-21 0,-6 0-68 0,1 5-147 16,-6 3-53-16</inkml:trace>
  <inkml:trace contextRef="#ctx0" brushRef="#br0" timeOffset="289453.0944">14048 10619 471 0,'0'0'54'0,"0"0"-11"16,0 0-13-16,0 0-7 0,0 0-5 0,0 0-5 15,0 0-2-15,0 0-4 0,0 0-4 16,-6-8-2-16,6 8 0 0,0-1-2 16,0-4 1-16,8-2 0 0,9-2 0 15,5-5 2-15,8 0-2 0,3 1 1 16,2 1-4-16,1 0 2 0,0 1-2 0,1 2 2 15,-1 1-1-15,0 2-2 16,-2 2-3-16,0-1-2 0,-3 3-4 0,0 1-7 16,-1 1-11-16,-2 0-22 15,-9 0-35-15,1 3-46 0,-7 0-61 0</inkml:trace>
  <inkml:trace contextRef="#ctx0" brushRef="#br0" timeOffset="289745.1655">14279 10573 573 0,'0'0'51'0,"0"0"-15"0,0 0-9 0,0 0-9 15,0 0-9-15,0 0-1 16,0 0-3-16,0 0-3 0,0 0 1 15,-11-15-3-15,11 15-1 0,0 3 0 16,0 12 1-16,2 7 0 0,3 8-1 0,1-1 1 16,-3 3-2-16,0 0 2 0,0 1-3 15,-2 0 3-15,-1 3-2 0,0-2 0 16,0 0 0-16,0-4-2 0,0-1-7 16,-1-5-10-16,-2-7-32 0,1 0-57 15,1-8-93-15,1-3-94 0</inkml:trace>
  <inkml:trace contextRef="#ctx0" brushRef="#br0" timeOffset="290397.0834">14698 10869 631 0,'0'0'24'0,"0"0"-4"0,0 0-6 0,0 0-6 16,0 0-2-16,0 0-4 0,0 0-2 16,0 0-2-16,0 0-1 0,0 0 0 15,-37-7 2-15,34 18 0 0,-1 4 1 16,0 5 0-16,1 3-2 0,1 0 3 15,0 2-2-15,2-3 1 0,0 2-2 0,0-2 1 16,0-5-1-16,0 1 1 0,0-6-2 16,0 1-2-16,0-2-1 0,0 0-1 15,0 0 1-15,0-7-5 0,2 1 3 16,-2-5 0-16,0 0-2 0,0 0 10 16,0 0 1-16,2 1 2 0,-2-1-2 0,0 0 0 15,0-1-1-15,0-5 2 16,0-7-1-16,0-6 0 0,0 1 2 15,0-8-1-15,-2 7 2 0,2 0-1 16,0-2 1-16,0 1 0 0,0-6 0 0,0 2-1 16,0 7 1-16,3 0-3 0,2 1 0 15,-1 4 0-15,2-3-1 0,1 3 0 16,0 4-1-16,3-3-1 0,-4 7 1 16,3 1-2-16,2-1 3 0,0 3-2 15,6 1 0-15,-3 0 0 0,5 5 0 0,-3 5 1 16,0 4-1-16,-3 3 1 0,3 4-1 15,-5 5 1-15,0 1 0 16,-1 5 1-16,-3-1 1 0,-4 3 0 16,-2 1 0-16,-1 0 2 0,-1-2 2 0,-8-1-4 15,-2-2 7-15,-4-2-5 0,-4-5 0 16,-1-2 1-16,-6-4-2 0,-3-4 2 16,-3-1-2-16,-1-5 0 0,-3-3-1 15,0-3-1-15,6-1 0 0,3 0-2 16,7-3-6-16,11 1-32 0,4-8-113 0,5-2-148 15</inkml:trace>
  <inkml:trace contextRef="#ctx0" brushRef="#br0" timeOffset="290864.3161">15188 11036 200 0,'0'0'34'0,"0"0"-7"0,0 0-2 15,0 0 4-15,0 0 5 16,0 0 5-16,0 0-2 0,0 0-4 15,0 0-8-15,0 0-2 0,53-65-1 16,-59 56-4-16,-4-2 5 0,5 6 4 0,-3-2 0 16,1 1-2-16,-1-1-6 0,0 2-9 15,1 1-2-15,0-1 0 0,2 1 0 16,1 4 0-16,4 0-4 0,0-2-3 16,-1 2-1-16,1 0-2 0,-5 0 0 15,-3 5-2-15,-3 10 2 0,-3 6 1 0,1 5 1 16,0 2-1-16,3 1 1 0,1-1-2 15,3-7-1-15,1-1-1 16,5-2 0-16,0 0 2 0,0 5 3 16,8-2 4-16,-1-1-4 0,5-2 3 0,1-3-6 15,3-1-1-15,3-3-1 0,0-6-3 16,4 0-6-16,1-1-11 0,4-4-15 16,1 0-22-16,1 0-31 0,-1-4-41 15,1-1-58-15</inkml:trace>
  <inkml:trace contextRef="#ctx0" brushRef="#br0" timeOffset="291879.6691">14018 10057 452 0,'0'0'64'0,"0"0"-18"16,0 0-14-16,0 0-14 0,0 0-9 16,0 0-3-16,0 0-2 0,0 0-4 15,0 0 1-15,0 0 0 0,-9-15 2 16,22 13 0-16,7 1 0 0,6-1-1 16,3 0 1-16,2 0-1 0,0-1-2 15,4 1 1-15,1-2-1 0,4 1 0 16,1 0 1-16,1-2-1 0,0 2-2 15,2-1 0-15,-2-2-2 0,-3 1 2 0,-2-1 1 16,-4 2-2-16,-11 1 1 0,-2 0 0 16,-9-1 0-16,-6 3 2 0,1 1 1 15,-6 0 3-15,0-1 0 0,0 1-1 16,0 0-1-16,0-2-3 0,0-1-1 16,-1 2 1-16,-9-4-2 0,1 1 2 0,-3 2 0 15,1-1 1-15,-1 1 1 16,0 1-1-16,6-1 1 0,-5 1 0 15,7 1 1-15,-2-2 1 0,-5 1 2 16,6-1-2-16,1 0 1 0,-5 1 0 0,5-1 0 16,-1 1 0-16,0 0 1 0,5 1-1 15,-2-2 0-15,2 2-2 0,-1 0-1 16,-2-1-2-16,3 1-2 0,0 0-1 16,-1 0 0-16,1 0 1 0,0 0 3 15,1 5 1-15,8 6 1 0,5 3-1 0,5-2 0 16,-2-1 0-16,5-2 0 0,-2 2-2 15,2-3 1-15,-2 2-1 16,2-1 0-16,-5-1 1 0,0 3 1 16,-5-4-1-16,-2 3 1 0,-3-2-2 0,-1-1 1 15,-3 0 1-15,0-1 0 0,-2 4 0 16,-1 3 2-16,-4 6-2 0,-9 4 0 16,-3-2-1-16,-4-2-2 0,-2 3-4 15,-1 1-8-15,-3-2-37 0,3 0-71 16,1-1-172-16</inkml:trace>
  <inkml:trace contextRef="#ctx0" brushRef="#br0" timeOffset="292340.1544">15912 10853 557 0,'0'0'40'15,"0"0"-2"-15,0 0-8 0,0 0-9 16,0 0-7-16,0 0-5 0,0 0-6 16,0 0-3-16,0 0 0 0,0 0 0 15,-20-17 0-15,33 10 1 0,9 1-1 0,2 0-1 16,2 3 1-16,2-3 0 15,-1 4 0-15,-2-3-1 0,1 1 1 16,0-1 0-16,1 0-2 0,-1 3-1 16,2-2-2-16,-5 2-6 0,2 2-5 0,-8 0-12 15,-1 0-22-15,-2 2-26 0,-5 4-39 16,-2 6-42-16,-7 1-91 0</inkml:trace>
  <inkml:trace contextRef="#ctx0" brushRef="#br0" timeOffset="292553.8914">15912 11061 438 0,'0'0'75'0,"0"0"-16"0,0 0-18 0,0 0-11 16,0 0-10-16,0 0-7 0,0 0-4 16,0 0-4-16,0 0-2 0,-8-8-2 15,20 3-1-15,6 1 1 0,9-2 0 16,1 3-2-16,-1 0 0 0,2 0 0 15,0 0-3-15,3 0-2 0,3 0-6 0,1 0-9 16,3-2-33-16,1 1-59 0,-2 2-126 16</inkml:trace>
  <inkml:trace contextRef="#ctx0" brushRef="#br0" timeOffset="293472.299">17627 10446 160 0,'0'0'43'0,"0"0"7"0,0 0-4 0,0 0 3 16,0 0-5-16,0 0 0 16,0 0-10-16,0 0-1 0,0 0-5 0,0 0-4 15,-34-21-4-15,32 21-7 0,1-1-4 16,-1 1-4-16,2-2-4 0,-1 2-1 16,1-2 1-16,0 2 1 0,1 0 2 15,15-1 0-15,4-1-2 0,9 1 0 16,2-1-1-16,-1-1 1 0,3 0-1 0,1 0 1 15,-1-2-2-15,3 1 0 0,-3 1-1 16,0 0 0-16,1 2-3 0,-1 1-1 16,-3 0-6-16,-2 0-5 0,-2 0-12 15,-9 3-8-15,0-1-21 0,-6 1-24 16,-7-1-15-16,3 4-23 0,-3-1-41 16</inkml:trace>
  <inkml:trace contextRef="#ctx0" brushRef="#br0" timeOffset="293736.5263">17925 10460 365 0,'0'0'83'16,"0"0"-15"-16,0 0-21 0,0 0-13 16,0 0-13-16,0 0-6 0,0 0-7 15,0 0-4-15,0 0 0 0,-15-2-1 16,10 11 2-16,4 8 1 0,-1 6 0 15,1 4-4-15,-1 2 4 0,2 1-7 16,0 2-1-16,0 0 2 0,0 3-4 0,0 1 4 16,2 1-1-16,-1-1-1 0,2-2-1 15,0-2-3-15,1-3 0 0,0-4-1 16,1-2-9-16,-2-6-12 0,0-7-26 16,2-1-44-16,0-3-64 0,3 4-109 15</inkml:trace>
  <inkml:trace contextRef="#ctx0" brushRef="#br0" timeOffset="294473.1328">18213 10970 471 0,'0'0'54'0,"0"0"-8"0,0 0-11 16,0 0-9-16,0 0-7 0,0 0-2 15,-22-78-5-15,22 72-2 0,0 6-3 0,0-1-2 16,0 1-3-16,0-2-2 0,-1 0 0 16,1 1-2-16,-2 1 0 0,1 0 1 15,-3 8-1-15,1 8 2 0,-2 6-1 16,2 3 1-16,0 2-2 0,1 0 2 16,0-2-1-16,1 1 1 0,-1-7-3 0,2 2 1 15,0-2-1-15,0-5 1 16,0 6-1-16,0-8 1 0,0-1 1 15,0-1-4-15,0-5 4 0,0 1-4 16,0-6 3-16,0 0 1 0,0 0-2 0,0 0 3 16,2 0-6-16,-1-1 6 0,1-13-2 15,-1-4 1-15,2-7 2 0,0 0-1 16,0 0 0-16,0 1 1 0,0-2-1 16,1-1 1-16,-3 4 1 0,1-1-2 15,-1 7 2-15,-1-1-2 0,3 6 2 0,-2-2-1 16,1 2 1-16,-2 5-1 0,1 2 0 15,-1 5-2-15,0 0-2 16,0 0 2-16,2-2-2 0,-1 1 1 16,5 1 1-16,5 0 1 0,3 1 0 0,4 8 0 15,-2 5 1-15,2 1-1 0,-2 3 0 16,1 1 0-16,-2 0-1 0,0 3 2 16,-3-4 0-16,1 4 0 0,-4 0 0 15,-2-2 1-15,-3-5-2 0,-2 1 1 16,-1-5 2-16,-1 3-2 0,0 4 1 0,-3-2 1 15,-6 7 3-15,-1-4-3 0,-4-1 3 16,-2-3-5-16,-4 0-1 0,-3-3 1 16,-3 0-2-16,1-1 0 15,-1-2-1-15,0-1-4 0,3-1-11 0,8-2-18 16,4-2-55-16,8-1-82 0,3-2-125 16</inkml:trace>
  <inkml:trace contextRef="#ctx0" brushRef="#br0" timeOffset="294880.3448">18809 11028 507 0,'0'0'47'0,"0"0"-11"16,0 0-12-16,0 0-7 0,0 0-4 0,0 0-3 16,0 0-1-16,0 0-1 0,0 0-2 15,0 0-1-15,-10-47-2 0,2 34-1 16,-2 3-1-16,1 1 0 0,-3 1 1 16,3 5 0-16,-4 0-2 0,-5 3 0 15,1 0 0-15,-5 0 0 0,4 6 0 0,-1 3 0 16,3 3 0-16,-1 4-2 0,3 2 0 15,2 3 1-15,3 2-1 0,3 1 1 16,3-1-2-16,3 1 2 16,0-1 1-16,3 0 0 0,6-2 4 0,5 0-6 15,1-1 4-15,5-2-4 0,-1-3 0 16,4-3 1-16,0-3-2 0,1-1-2 16,2-3-7-16,1-2-4 0,-1-3-15 15,1 0-21-15,-4-2-47 0,2-3-62 16,-6-4-114-16</inkml:trace>
  <inkml:trace contextRef="#ctx0" brushRef="#br0" timeOffset="296641.6819">17490 10138 303 0,'0'0'70'0,"0"0"-7"16,0 0-11-16,0 0-10 0,0 0-8 16,0 0-8-16,0 0-8 0,0 0-6 0,0 0-5 15,0 0-3-15,-10-17-4 0,10 15 0 16,0 1 1-16,1-2-2 15,12-1 3-15,7-2-1 0,9-2 0 16,2 1 0-16,0 3 0 0,3 1 0 0,-1 1 0 16,0 0-1-16,1 1 1 0,0 1-1 15,3 0 0-15,-1 0 0 0,2 0 0 16,2 0 0-16,-3-2-1 0,1 0 0 16,-2-3 1-16,-3 3-1 0,-1-3 2 15,-5 0-2-15,-3 1 0 0,-7 0 1 0,-2-1-1 16,-7 3 1-16,-2 0-1 0,-2 1 0 15,-4 1 0-15,0-2-3 16,0 2-2-16,0 0-3 0,0-1-1 16,0 1 1-16,0-1 5 0,-6-1 1 0,-6-1 1 15,1 2 0-15,0 0 2 0,-2-1 0 16,1 0-1-16,-1 1 2 0,8-1 2 16,-6 0 0-16,7 1 2 0,-2 0-1 15,1 1 4-15,5 0 1 0,-2-2-1 16,-1 0 0-16,-1-1-1 0,-1 1-1 0,2 1-1 15,3 1 1-15,-1-1 0 0,1 1 0 16,-1 0-2-16,1-1 0 0,-2 1-1 16,2 0 0-16,-1 0-2 15,1-2 0-15,-2 2 0 0,2 0-3 0,0 0 1 16,0 0-2-16,0 0-2 0,0 0 3 16,0 0 0-16,0 0 2 0,2 0 2 15,8 0 0-15,6 3-1 0,3 3 0 16,-1 0 0-16,-5-3 0 0,3 2-2 15,-7-3 1-15,1 0 0 0,0 0-1 0,-4-1 0 16,0 1 0-16,-6-2 0 0,0 0 0 16,0 0 1-16,1 1 0 0,1-1 1 15,-1 1 1-15,-1-1 0 0,0 2 1 16,2-2-2-16,-2 5 0 0,-3 4 0 16,-9 1-2-16,-7 6 1 0,-2-1-3 15,-3-1-5-15,0 2-12 0,1-1-17 16,4 1-37-16,3 0-53 0,6-1-84 15</inkml:trace>
  <inkml:trace contextRef="#ctx0" brushRef="#br0" timeOffset="298545.0624">19835 10683 406 0,'0'0'50'16,"0"0"-9"-16,0 0-6 0,0 0-2 16,0 0-2-16,0 0-6 0,0 0-3 15,0 0-5-15,0 0-4 0,11-35-2 16,-10 33 0-16,-1 2-3 0,0-3-1 0,0 2-3 15,0 1-2-15,0-1-1 0,0 1-1 16,0 0 0-16,-4 0-2 0,-5 2 1 16,-6 10 0-16,-3 6 0 0,-2 2 0 15,2 4 1-15,-1 1-1 0,3 1 1 16,-1 2-2-16,2-1 2 0,1-1-2 16,1-1 2-16,0-2-1 0,3-2 0 15,4-6-1-15,0-1 0 0,1-5 0 16,3-4-3-16,1-1 0 0,1-4-2 15,-2 0-10-15,2 0-19 0,-1 0-33 0,-1-1-50 16,-1-12-54-16,1 1-94 0</inkml:trace>
  <inkml:trace contextRef="#ctx0" brushRef="#br0" timeOffset="298924.7595">19564 10548 356 0,'0'0'74'15,"0"0"-12"-15,0 0-25 0,0 0-13 16,0 0-2-16,0 0-3 0,0 0-5 16,0 0-4-16,0 0-5 0,20-77-1 15,-11 75-3-15,6 0 0 0,1 2 1 0,6 0-2 16,-2 7 0-16,1 3 0 0,2 4 5 15,0 2-2-15,1 4 3 16,1 1-4-16,-1 2-1 0,0 2-1 16,-1-3 1-16,-4 1 1 0,-1 0-2 0,0-2 0 15,-1 2 0-15,0-3 0 0,-2 0 0 16,-2 0 0-16,0-1 0 0,-1-1 0 16,-3-1 0-16,0-2 0 0,-2-3-1 15,-1-1 1-15,0-5-1 0,-2-3 0 16,2 2 0-16,-2-3 0 0,-1 0-1 0,5-1 0 15,-4-1-4-15,4-1-12 0,4-10-18 16,-3-1-26-16,1 0-55 0,-3-1-84 16</inkml:trace>
  <inkml:trace contextRef="#ctx0" brushRef="#br0" timeOffset="299154.3776">20365 10824 680 0,'0'0'7'0,"0"0"-5"16,0 0-4-16,0 0-10 0,0 0-36 15,0 0-130-15,0 0-132 0</inkml:trace>
  <inkml:trace contextRef="#ctx0" brushRef="#br0" timeOffset="306524.5041">17393 10551 119 0,'0'0'31'0,"0"0"5"16,0 0-6-16,0 0 6 0,0 0 3 15,-35-77 4-15,30 66 3 0,0 2-7 0,1-1-3 16,1 6-5-16,1 1-3 0,0-2-4 15,0 2-4-15,-1-1-7 16,2 1-5-16,1 3-2 0,-2-2-8 16,2 2-3-16,0 0 0 0,0 0 1 0,0 2 2 15,0 12 3-15,0 7 4 0,2 6 3 16,2 0-1-16,0 4 2 0,1-2-5 16,-2 1-1-16,1 4 1 0,2 0 0 15,-2 5 1-15,-1 6 0 0,0 3 1 16,1 5 0-16,-2 4-1 0,1 0-3 0,-2 1 1 15,1-2 2-15,-2-1-3 0,0-2 5 16,0-4-5-16,0-6-2 0,0-3 1 16,0-7-1-16,0-10 2 0,-2-3-2 15,2-8 1-15,-1-6-1 0,1 0 0 16,0-6 0-16,-2 0 0 0,2 0 0 16,0 1-1-16,0 1-1 0,0-1 1 15,0 1-4-15,0 0-1 0,0-1-5 16,-1 1-8-16,1 0-20 0,0-1-25 15,0 0-48-15,0 1-58 0</inkml:trace>
  <inkml:trace contextRef="#ctx0" brushRef="#br0" timeOffset="307344.2471">18962 10443 176 0,'0'0'59'0,"0"0"6"0,0 0-6 16,0 0 2-16,0 0-6 0,0 0-10 15,0 0-10-15,0 0-13 0,0 0-8 16,-2-71-5-16,2 66 1 0,0 5-3 15,0-2-1-15,0 2-2 0,0-1-2 16,0 1-2-16,0-2-2 0,0 2 2 0,0 0 0 16,0 0 1-16,2 13 2 0,2 4 1 15,1 7 0-15,-1-1 2 0,2 1-1 16,-2 0 0-16,3 2 4 0,0 2-7 16,1-1 6-16,-1 1-4 0,2 1-1 0,-1 1 1 15,1 2-2-15,1 2 1 16,-3 2 0-16,2 6-2 0,-2 1 0 15,0 3 1-15,-1 2-2 0,0-1 1 16,-2 0-2-16,1-1 3 0,-1-4 3 0,2 1-4 16,-2-5 4-16,-1-1-5 0,0-4-1 15,1-4 1-15,-1-2 0 0,0-1 1 16,-1-8-1-16,1-1 0 0,-2-5 0 16,-1 0 0-16,2 0 0 0,-2-8 0 15,2 3-1-15,-2-7 1 0,0 0 0 0,0 0 0 16,0 2-1-16,1-1 1 0,-1 0-2 15,0 1 1-15,0 0 1 16,2-1-2-16,-2 0 2 0,0 0-2 16,0 1-1-16,0 0-1 0,1-1-3 0,-1-1-3 15,0 2-9-15,0-2-11 0,0 2-19 16,0-1-32-16,0 0-49 0,0 8-61 16</inkml:trace>
  <inkml:trace contextRef="#ctx0" brushRef="#br0" timeOffset="308657.0715">19344 10288 284 0,'0'0'64'0,"0"0"-6"0,0 0-13 0,0 0-9 15,0 0-5-15,0 0-6 0,0 0-4 16,0 0-6-16,0 0 0 0,0 0-5 16,-20-6-2-16,20 5-1 0,0 1-3 15,0 0 0-15,0-3-2 0,12-2 1 16,6-3-2-16,8 1 2 0,3-1 0 15,4-2 0-15,3 3 0 0,6-1-2 0,-1-2-1 16,2 1 2-16,-1 0-2 0,1 2 0 16,2-2 0-16,0 1-1 0,1 0 0 15,-2 1 1-15,2-1-1 0,-6 2 1 16,-2 0-1-16,-6 0 0 0,-12 3-1 16,-8 0 1-16,-6 3 2 0,-6 0-1 15,0 0 2-15,0 0 0 0,2-2-2 16,0 2 1-16,-2 0 0 0,0 0-2 15,0 0-3-15,0 0-4 0,0 0-4 16,-4-1 0-16,-2 1-1 0,-6-2-3 0,-1 0 0 16,7 1-2-16,-4 0 1 0,4-1 3 15,-7-1 3-15,3 2 6 16,0-4 0-16,-1 2 5 0,2-1-2 0,0-1 4 16,-2 0-2-16,2 1 0 0,-1 0 0 15,-2-1 0-15,4 0-2 0,-1 1 4 0,4 2-2 16,-4-2 5-16,4 1-1 0,-4 0 2 15,1-2-1-15,2 4 3 16,-1-4-1-16,2 3 3 0,1 0 0 16,-3-2 1-16,4 3 0 0,-3-2 3 0,3 1-1 15,3 2 1-15,-1-1-2 0,1 1-1 16,-2 0-4-16,1-1 0 0,1 1-4 16,-2-2-2-16,2 2-2 0,-1 0-3 15,1 0 1-15,0 0 2 0,0 0 0 16,0 0 1-16,9 0 2 0,7 2-1 0,1 2 2 15,3-1-1-15,3 1-1 0,0-3 1 16,1 3-1-16,0-2-1 0,-1 1 0 16,2-1-1-16,-5 2 1 15,2-1 0-15,-6 1 0 0,-2 1-1 0,-2-3 1 16,-1 2-1-16,0-1 0 0,-7-1-1 0,2-1 0 16,-6-1 1-16,0 0-1 15,0 0 2-15,2 2 1 0,-2-1 2 16,0 5 1-16,-2 3-1 0,-7 2-1 15,-6 5 0-15,-5-2-2 0,-1-1 0 0,-1 3 0 16,-1-1-2-16,-2 2 4 0,2 1-4 16,3 0 2-16,-2 0-1 0,2 1 0 15,2-3-1-15,1 1 1 0,2-2 0 16,1-1 1-16,4-2-2 0,3-3 1 16,0-2-2-16,4-4-1 0,1 1-1 15,2-4-3-15,-1 0-3 0,1 0-4 16,0 0-7-16,0 0-20 0,6-2-22 15,9-5-32-15,6-6-30 0,-1 3-47 16</inkml:trace>
  <inkml:trace contextRef="#ctx0" brushRef="#br0" timeOffset="309092.5886">19828 10083 482 0,'0'0'58'0,"0"0"-16"0,0 0-12 16,0 0-9-16,0 0-6 0,0 0-3 0,0 0-3 15,0 0-3-15,0 0-2 0,0 0-1 16,-1-15-1-16,1 14 0 0,0-1-2 16,0 2 1-16,0-2 0 0,0 2-1 15,0 0 0-15,0 0 1 0,0 0 0 16,0 0 0-16,1 10 1 0,2-1-2 16,1 6 0-16,-1 0 0 0,-1-3 0 15,1 7-2-15,-3-1 2 0,1-5 0 16,1 7 0-16,-2-8 0 0,1 0 0 15,-1 2-1-15,0-8 2 0,3 5-2 0,-3-5-1 16,0-1 0-16,1 0-2 0,-1-5-1 16,0 0-2-16,0 0-6 0,0 2-8 15,2-1-16-15,-2 1-24 0,0 0-43 16,0-1-50-16,0-1-112 0</inkml:trace>
  <inkml:trace contextRef="#ctx0" brushRef="#br0" timeOffset="309296.9486">19850 10063 422 0,'0'0'68'0,"0"0"-6"0,0 0-19 0,0 0-14 16,0 0-11-16,0 0-7 15,0 0-7-15,0 0-3 0,3 86-5 0,1-61-10 16,-3 4-115-16,-1 3-170 16</inkml:trace>
  <inkml:trace contextRef="#ctx0" brushRef="#br0" timeOffset="317672.808">14209 12023 453 0,'0'0'60'0,"0"0"-15"16,0 0-13-16,0 0-8 0,0 0-6 15,0 0-7-15,0 0-4 0,0 0-5 0,0 0-4 16,-6-36 2-16,23 27 0 0,4 1 0 16,3 2 2-16,5 2-2 0,4-3-1 15,2 1 2-15,4 2-1 0,0-2-1 16,2-1 3-16,0 3-2 0,0-2-2 16,1-2 0-16,1 3-3 0,-2 0-3 15,-5 0-5-15,-1 2-3 0,-5 0-8 16,-7 3-1-16,-3 0-14 0,-5 0-12 15,-2 0-25-15,0 0-14 0,-9 0 2 16,2 0 10-16,-6 0 16 0,0 0-1 0</inkml:trace>
  <inkml:trace contextRef="#ctx0" brushRef="#br0" timeOffset="317936.4598">14602 11926 257 0,'0'0'74'0,"0"0"2"0,0 0-13 15,0 0-11-15,0 0-13 16,0 0-11-16,0 0-8 0,0 0-5 16,0 0-5-16,-19 0-3 0,17 0-1 0,0 0 3 15,1 0 1-15,1 12-1 0,0 7 0 16,0 4-6-16,0 2 0 0,3 2 0 16,3 1-3-16,0 1 2 0,0 3-2 15,0 1-1-15,1 0 1 0,2 1 0 16,-2-2 0-16,-1-2-1 0,0-4 1 0,1-3-3 15,-4-8 0-15,1 0-3 0,-1-5-3 16,1 0-6-16,-1 0-15 0,-1-5-28 16,2 5-59-16,-1-5-91 0</inkml:trace>
  <inkml:trace contextRef="#ctx0" brushRef="#br0" timeOffset="318604.1309">15030 12319 513 0,'0'0'56'0,"0"0"-13"16,0 0-14-16,0 0-6 0,0 0-7 15,0 0-7-15,0 0-3 0,0 0-5 16,0 0-1-16,0 0-1 0,-50-44-1 16,47 51 0-16,-2 8 2 0,2 4-1 15,2 2 0-15,1 2 1 0,0 0-1 0,0 0 0 16,0-7 1-16,0 3-3 0,1-3 2 15,1-4-1-15,1 7-1 16,0-4 2-16,0-4-6 0,2 5 4 16,-2-7-7-16,-2-4 1 0,1 1 0 0,-2-6 2 15,0 0-1-15,0 0 6 0,0 1 2 16,1 1 0-16,-1-2 2 0,0 0 1 16,0 0-2-16,0-10-2 0,0-7 5 15,-1-6-6-15,-1 0 6 0,1 0 0 16,1 1-1-16,0-3 2 0,0 9-1 0,0-3 1 15,0 1 1-15,0 4-1 0,0-4-2 16,0 8 0-16,0-1-2 0,1 1 1 16,2 2-1-16,2-1 0 15,1 1-2-15,4-1 0 0,0 4-1 0,4 1 0 16,4 2 1-16,-1 2-2 0,6 0 1 16,-3 8-1-16,-2 1 2 0,1 5-1 15,-1-1 1-15,-2 4 0 0,0 1 0 16,-3 2 0-16,-3 3 1 0,-3 0 1 15,-4 4 2-15,-3 0-1 0,-3 1 3 0,-11-3 3 16,-2 3-5-16,-6-4 4 0,-2-3-3 16,1-2-1-16,-1-6 0 0,0-4-1 15,1-3 0-15,7-3-1 0,-1-1-2 16,6-2-2-16,3 0-9 0,-1-3-43 16,8-8-77-16,1-5-139 0</inkml:trace>
  <inkml:trace contextRef="#ctx0" brushRef="#br0" timeOffset="318978.521">15719 12359 576 0,'0'0'34'0,"0"0"-3"0,0 0-6 16,0 0-8-16,0 0-4 0,0 0-4 16,0 0 0-16,0 0-5 0,0 0-2 0,0 0 1 15,-21-40 0-15,18 38-1 0,-2 1 0 16,0 0-1-16,-2 1-1 0,-3 0-2 16,-9 1 0-16,-4 10-1 0,1 4 1 15,0 5 0-15,-1 3 1 0,3 1 0 16,3 0 1-16,5-3-1 0,5-4 0 0,3 0 5 15,4-1-4-15,0 1 3 0,0 3-6 16,4-2 1-16,4-3-1 0,4-3 0 16,1-1 0-16,5 0-5 15,0-4-3-15,4-2-12 0,1-1-9 0,3-2-20 16,2-2-15-16,-2 0-26 0,1 0-21 16,-4-5-26-16</inkml:trace>
  <inkml:trace contextRef="#ctx0" brushRef="#br0" timeOffset="319836.3801">14144 11715 399 0,'0'0'64'0,"0"0"-25"0,0 0-15 15,0 0-9-15,0 0-4 0,0 0 0 16,0 0-1-16,0 0-2 0,0 0 0 0,92-68-3 15,-63 62 0-15,6 0-2 0,4 1 1 16,1-1-2-16,2 0-2 0,3 0 0 16,0 0 2-16,1 1-2 0,2 1-1 15,0-1 0-15,-2 0-3 0,3 1 2 16,-2 0-1-16,-1-1 1 0,-4 0 0 16,-2 0 1-16,-5 0-1 0,-8 0 2 15,-5 2-1-15,-11 0 1 0,-5 3 0 16,-6 0 3-16,0-1-2 0,0 1 1 15,0-3-1-15,0 0-1 0,-9-5-1 0,-8 0 1 16,-4 0-1-16,-1 0 1 0,5 3 1 16,-1 0-1-16,7 4 0 0,-3-3 0 15,0 2-1-15,1 1 1 0,0-1 0 16,0 0 1-16,1 1 0 0,0 0 2 16,0-1 0-16,6 0 3 0,-5 1 0 0,6-1 1 15,1 0 2-15,-5-2-1 0,6 3-1 16,-2-2 1-16,2 1 0 15,3 2-2-15,-2-1 1 0,2 1-3 16,-1-1-2-16,1 1-1 0,-2-2-1 0,2 2-1 16,0-2 1-16,2 2 1 0,12 0-1 15,4 0 1-15,6 4 0 0,1 0-1 16,1 1 1-16,-1 0-1 0,3 2 1 16,1-1-1-16,0 1 0 0,0 0-1 15,-1 2 1-15,-4-2-1 0,-2 0-1 0,-8 0 2 16,-2-1-1-16,-2-3 1 15,-7 1-1-15,1-1-1 0,-4-3 0 16,0 0 1-16,0 6 2 0,0 6 0 16,-7 5 1-16,-7 4-1 0,-7-2-3 0,-3 2-7 15,-4-1-21-15,-2-1-54 0,2 2-93 16,-2-2-121-16</inkml:trace>
  <inkml:trace contextRef="#ctx0" brushRef="#br0" timeOffset="320304.9528">16540 12223 606 0,'0'0'32'0,"0"0"-9"16,0 0-8-16,0 0-10 0,0 0-3 16,0 0-2-16,0 0 0 0,0 0 1 15,100-54-1-15,-70 49 1 0,3-2-1 0,-2 4-1 16,1-2 1-16,-4 2-1 0,1 1-2 15,-1 1-3-15,-8-1-5 16,-1 2-9-16,-2 0-12 0,-8 5-32 16,5 6-47-16,-10 3-64 0</inkml:trace>
  <inkml:trace contextRef="#ctx0" brushRef="#br0" timeOffset="320494.5435">16515 12447 495 0,'0'0'67'0,"0"0"-13"16,0 0-22-16,0 0-13 0,0 0-9 16,0 0-6-16,0 0-3 0,0 0-2 15,0 0 1-15,87-28-3 0,-51 21-2 16,4 1-3-16,1 0-6 0,4 0-8 16,1 1-13-16,6 2-48 0,2-1-80 15,7 2-124-15</inkml:trace>
  <inkml:trace contextRef="#ctx0" brushRef="#br0" timeOffset="321180.3166">18323 12159 502 0,'0'0'51'0,"0"0"-12"0,0 0-12 16,0 0-7-16,0 0-8 0,0 0-3 16,-8-93-3-16,13 81-3 0,2-5-1 15,5 5-2-15,5 1-1 0,2 1 0 16,1 0 0-16,3 3 1 0,0 0-1 0,2 5 2 15,-2-1-1-15,3 3-2 0,0 0 1 16,0 1 0-16,0 5 0 0,-4 5-2 16,-2 3 0-16,-4 2-1 0,-7 5 2 15,-6 6 1-15,-3 4 2 0,-8 6-1 16,-10 2 1-16,-8 2 0 0,-6 0 0 16,-3-1-1-16,-1-5 1 0,-3-5-2 15,0-3 2-15,0-5 0 0,3-6 1 16,2-4 0-16,5-4 3 0,9-2-1 15,10-5 1-15,0-1 0 0,4 0 0 0,-1-1-1 16,0-4-1-16,4 1-1 0,1-7-1 16,2-3-1-16,6-2 0 0,10-7 2 15,1 5-2-15,6 1 0 0,3 4-1 16,2 2-1-16,-2 2 2 0,3 4 0 16,-3 2-2-16,2 3-1 0,-4 0 1 15,1 3-2-15,-3 4 1 0,1 4 0 16,0 1 0-16,0 1 0 0,-3 1-2 15,3 2-2-15,-3-2-1 0,1 1-7 16,-1-2-13-16,0-1-25 0,1-1-38 0,-7-3-32 16,2 1-46-16</inkml:trace>
  <inkml:trace contextRef="#ctx0" brushRef="#br0" timeOffset="322124.1534">19057 12140 405 0,'0'0'75'0,"0"0"-15"0,0 0-17 16,0 0-11-16,0 0-10 0,0 0-8 16,0 0-2-16,0 0-6 0,0 0-1 15,0 0-1-15,6-36-3 0,-6 34 0 16,0 1-1-16,0-1-2 0,0 1-1 0,0-1 1 15,-1 2 0-15,-7 0-1 16,-4 0 2-16,-3 2-1 0,-4 4 2 0,5 4 0 16,-1-1 0-16,7 0 0 0,-3-1 0 15,-1 1-1-15,1 2 1 0,1 0 0 16,2 1 0-16,2-1 0 0,1-1-1 0,1 5-2 16,3-4 1-16,1 1 0 15,0 6 0-15,0 0-2 0,1-2 1 16,3 0-2-16,4-1 1 0,-1-1 1 15,1-2-1-15,1-1-2 0,-3-4 2 0,3-1-1 16,1 1 1-16,-1-3 2 0,1-1 0 16,3-3 2-16,4 0 0 0,0 0-1 15,6-9 2-15,-4-2 0 0,0-3-1 16,1-2 3-16,-4-2-2 0,1-2 0 16,-2 1 1-16,-1-3 2 0,-3 1 1 0,-4 5 4 15,-3 0-3-15,-1 5 2 16,-3-1-3-16,0-3 0 0,-3 5 0 15,-5-3-2-15,-7 3-1 0,-2 1 0 16,-6-2 1-16,2 4 0 0,4 0 1 0,0 4 0 16,7 0 0-16,4 1-1 0,0 2-1 15,6 0 0-15,-2 0-2 0,2 0-4 16,-1 0 1-16,1 0-1 0,0 0 1 16,12 0 2-16,8 0-2 0,9 2 0 15,4 1-3-15,2 0-4 0,2-1-1 0,1-2-2 16,2 0-3-16,-1 0 1 15,-1-3 1-15,-3-2 4 0,-2 0 3 16,-2-2 2-16,-6 1 1 0,-4 1 4 16,-7 1 1-16,-2 1 3 0,-8 1 2 0,2 0 3 15,-6 2 5-15,3-2 3 0,0 1 0 16,0-3-3-16,1 3 1 0,-4 1-3 16,0-2-2-16,0 2-2 0,0 0-2 15,1-1-4-15,-1 1 1 0,0-2-1 16,2 2-1-16,-2-2-2 0,0 2 0 0,0 0-1 15,-4 4 1-15,-7 7 0 0,-2 9 1 16,-1 0 0-16,1 3 1 0,0 1-2 16,3 2 1-16,-1 0-1 0,3 0 0 15,2-2 0-15,2-6 0 0,2 2 0 16,2-2 1-16,0-6-3 0,0 5 2 16,8-3 0-16,3-5 0 0,-1 1 0 15,5-5 1-15,2-5-1 0,2 0 1 16,6-5 1-16,1-4-1 0,-1-4 1 15,0-4 0-15,-3-1 1 0,-5-4-1 0,-1-1 2 16,-6-2-1-16,-3-1 2 0,-2-1-2 16,-4 2 2-16,-1 1 1 0,0 3 0 15,-7 3 1-15,-2 1 1 0,-2 4-3 16,-2-1-1-16,-3 4-4 0,1 3-2 16,-5 4-3-16,-2 0-10 0,-2 3-43 15,-8 0-201-15,3 6-59 0</inkml:trace>
  <inkml:trace contextRef="#ctx0" brushRef="#br0" timeOffset="324653.0302">6465 9311 114 0,'0'0'33'15,"0"0"-5"-15,0 0 0 0,0 0 2 16,0 0 1-16,0 0-1 0,0 0 2 16,0 0-6-16,0 0 0 0,0 0-5 15,3-1-1-15,-3-6-3 0,0 1-2 0,0 2 0 16,0-6-3-16,-3 8 0 0,0-3 1 15,3 1-2-15,-3 1 1 0,0 1-3 16,0-1 0-16,1 0 0 16,2 3-3-16,-2-1 0 0,2 1-4 0,0-3-1 15,0 2-1-15,0 0 0 0,0-1 1 16,0 0-1-16,0 1 0 0,0 0 0 16,0-1 0-16,0 0 0 0,0 1 0 15,0-1 1-15,0 0 0 0,0 1-1 16,0 0 3-16,0 0 0 0,0-1 3 0,0 0 1 15,2 2 0-15,-2-1 0 0,0-1-5 16,2 1 5-16,-2 1-1 16,0-2 0-16,0 2 6 0,0-1-6 0,0 1 0 15,0 0-2-15,0-2-1 0,0 2-1 16,0 0-5-16,0-2 4 0,0 2 1 0,0 0 0 16,-2-1 1-16,0 1-3 15,1 0-7-15,-1 0 4 0,-2 0 0 16,-2 0-2-16,5 3 4 0,-5 3-4 15,4-1 0-15,-1-2 3 0,2 1 1 0,1-4-1 16,-3 0 1-16,3 0 0 0,0 2 1 16,-1-1 0-16,1 1-2 0,0 0 4 15,0-1-2-15,0 0 0 0,0-1 0 16,0 2 0-16,0-2-2 0,0 2-1 16,0-2 0-16,0 0-2 0,0 1-2 0,0-1-5 15,0 0-9-15,0 0-2 16,0 0-14-16,5 1-24 0,1 2-37 15,3-1-44-15,3 0-64 0</inkml:trace>
  <inkml:trace contextRef="#ctx0" brushRef="#br0" timeOffset="325793.404">6484 9264 319 0,'0'0'67'0,"0"0"-10"0,0 0-10 16,0 0-7-16,0 0-12 0,0 0 0 16,0 0-12-16,0 0 4 0,0 0-5 0,0 0-4 15,1-50-3-15,-1 50-1 16,0-2-5-16,0 2-1 0,-5 0 4 15,-6 0-5-15,-2 0 4 0,-4 7-3 16,7 1-3-16,0 2-1 0,3 3 1 0,-1 4 0 16,-2 6 2-16,0 2 1 0,0-1-2 15,0 4 1-15,0-2-1 0,1-2 1 16,2-1-1-16,-1 0 1 0,0-4 0 16,5-6 0-16,-1 2 0 0,-1 0 0 15,2-5-2-15,-4 5 0 0,3-5-1 0,4-6-2 16,-3 1-5-16,2-2-4 0,-1 1-8 15,1-1-20-15,-1 2-30 16,2-5-37-16,-1 0-62 0</inkml:trace>
  <inkml:trace contextRef="#ctx0" brushRef="#br0" timeOffset="326196.8464">6172 9239 491 0,'0'0'57'0,"0"0"-14"0,0 0-20 16,0 0-3-16,0 0-14 0,0 0 2 15,0 0-4-15,0 0-2 0,0 0 0 16,0-45-2-16,8 34 1 0,2 3-1 15,7-2 0-15,1 2 0 0,5 4 0 16,0-1-1-16,2 4 0 0,4-1 1 0,0 2 0 16,0 0 0-16,-2 2-1 0,-1 4 0 15,0 1 0-15,-3 5 0 0,2 3 5 16,-5 3-4-16,3 3 5 0,-4 0-5 16,0 1-2-16,-2 2 1 0,-2-3 0 0,-2-2 1 15,0-2 1-15,-6-3 0 16,2-3 1-16,-4-4-2 0,-3-4-2 15,-1 2 1-15,-1-5 0 0,0 0-1 16,0 0-1-16,3 0-2 0,-3 3-5 0,0-2-10 16,0 0-22-16,0-1-44 0,3 2-86 15,-3 0-105-15</inkml:trace>
  <inkml:trace contextRef="#ctx0" brushRef="#br0" timeOffset="326605.1195">6484 9192 69 0,'0'0'24'0,"0"0"8"16,0 0 8-16,0 0 8 0,0 0 6 16,0 0-6-16,0 0-8 0,-61 77-14 15,51-56-13-15,3 4-5 0,-2 4-5 16,-1 3-5-16,-2 2-11 0,2 1-28 16,-1 2-80-16,2 1-107 0</inkml:trace>
  <inkml:trace contextRef="#ctx0" brushRef="#br0" timeOffset="333066.4743">20583 11733 402 0,'0'0'66'0,"0"0"-16"15,0 0-11-15,0 0-14 0,0 0-6 16,0 0-7-16,0 0-4 0,0 0-4 0,0 0-2 15,0 0-2-15,-10-14-2 0,13 13 4 16,12 1 0-16,6 0 2 0,8-1 0 16,0-1-2-16,1-1 0 0,1 0 0 15,0-2-1-15,0 0 0 0,-1 0 1 16,-2 0-1-16,-3-1-1 0,0 2 1 16,-9 1-3-16,1 1 2 0,-6 0 0 15,-7 1-1-15,2 1 0 0,-6 0 0 16,0-2 0-16,0 2 0 0,1 0 0 15,2 0 1-15,-2 0-1 0,1 0 0 0,-1 0-3 16,1 0-2-16,-2 0-6 0,0 0-16 16,1 0-33-16,-1 0-57 0,0 0-85 15</inkml:trace>
  <inkml:trace contextRef="#ctx0" brushRef="#br0" timeOffset="333858.0951">21514 11509 320 0,'0'0'15'16,"0"0"-5"-16,0 0-3 0,0 0-2 16,0 0-2-16,0 0 1 0,0 0-3 15,0 0-1-15,0 0 2 0,-13-2 1 16,13 2 6-16,-1-2 3 0,1 2 5 0,-2 0 5 15,2-1 4-15,0 1 0 0,-1 0 2 16,1-1-7-16,0 1-5 0,0 0-4 16,-2 0-4-16,2 0-5 0,0 0-3 15,0 0-3-15,0 0-3 0,0 0-2 16,0 0-2-16,0 0 2 0,0 0-1 16,0 0 2-16,0 0 2 0,0 0 1 15,-1 4 3-15,1 3 2 0,-1 4 0 16,-1 1 1-16,-1-1 0 0,0 1 0 15,-2-3 0-15,0 2 1 0,-1-4 1 0,2 0 1 16,-3 0 1-16,1-1-2 0,2-4 0 16,1 1-1-16,-1-3 2 0,-1 2 0 15,1-1-1-15,-1 1 3 0,1-2-2 16,1 0 0-16,-2-2 1 0,0-6-3 16,4 4-1-16,-1-7 0 0,2-5-2 15,0 7 0-15,0-7-1 0,6 2 0 16,1 7-1-16,2-4 0 0,-2 6-1 15,1 0 1-15,0 0 0 0,-4 4 0 16,7-3 0-16,-6 4 0 0,7 0 0 0,-1 0 0 16,-2 0 0-16,3 0-1 0,-5 5 1 15,0 0 1-15,-1 1 1 0,0 0-3 16,-2 1 3-16,-1 2 0 0,-2-4 1 16,-1 6 2-16,0 1 0 0,-1 3 3 15,-4-1-1-15,-3-1 0 0,-1-3 0 0,3-5 1 16,-1 2 0-16,3-4 4 15,0-2 0-15,-1 1 0 0,1-1 0 0,1 0-3 16,3-1-1-16,-1 0-2 16,1 0-3-16,-5 0 0 0,1 0-3 0,0-1-2 15,1 0-3-15,3 1-6 0,-2-2-5 16,2-5-8-16,0-2-23 0,0-4-40 16,7-2-38-16,4 2-72 0</inkml:trace>
  <inkml:trace contextRef="#ctx0" brushRef="#br0" timeOffset="334475.0476">21841 11414 539 0,'0'0'52'0,"0"0"-19"16,0 0-8-16,0 0-6 0,0 0-8 16,0 0-4-16,0 0 0 0,0 0-4 15,0 0 0-15,-6-80-2 0,9 77-1 16,3-5-2-16,0 2 1 0,2 3-1 16,0-2 0-16,2 1 2 0,7 1-2 0,-4 2 1 15,6-1-1-15,-3 2-1 16,-5 0 1-16,5 2-1 0,-1 2 1 15,-8 1-2-15,6 4 0 0,-3 0 1 16,-3-1 0-16,1 4 2 0,-4 1-2 0,0-2 3 16,-4 6 0-16,0 1 0 0,0 1 0 15,-10 6 1-15,0-3-1 0,-3-1 2 16,0 0-1-16,1-4 0 0,1-5 0 16,2-2 0-16,5-4 0 0,1-2 0 15,0 0-1-15,3-4 2 0,0 0 1 0,0 0-1 16,0 0 0-16,0 0 0 15,0 0-3-15,0 0 1 0,0 0-1 16,0 0 0-16,4 0 0 0,7-1-1 16,6-6 1-16,-7 4-1 0,0 0 1 0,3 3-1 15,-1 0 0-15,1 0 1 0,3 1 0 16,-5 4 0-16,2 3 1 0,-3-1-2 16,0 4 2-16,-4 1 0 0,-1-1 0 15,-4 6 2-15,-1 1-1 0,-1 0 1 16,-8 5-1-16,-7-2 1 0,-3-1-1 0,-1-2 0 15,-3-3 2-15,-3-3-2 0,0-3 2 16,0-3-1-16,1-4-1 0,1-2 1 16,2 0 0-16,4-8-1 15,6 2 0-15,1-4-3 0,5 2-4 0,4-4-16 16,0-6-36-16,2 4-61 0,10-6-89 16</inkml:trace>
  <inkml:trace contextRef="#ctx0" brushRef="#br0" timeOffset="335044.3217">22417 11603 443 0,'0'0'38'0,"0"0"-4"15,0 0-12-15,0 0-8 0,0 0-4 16,0 0-1-16,0 0 0 0,0 0-1 16,0 0-1-16,69-86-1 0,-65 78 1 15,1 0 0-15,0-1 1 0,-3 4 2 16,-1 3-1-16,-1 2-1 0,0-7-2 0,0 2-1 15,0 0-1-15,0 1-2 0,0 4 0 16,0-2-2-16,0 2 2 0,0 0-2 16,0 0-2-16,-4 0 2 0,-2 3-3 15,1 8 3-15,-3 7 1 0,4 5-1 16,1 1 0-16,0 2 1 0,1-1-3 16,0 1 1-16,2-3-3 0,0-7 1 15,0 1-1-15,2-2 1 0,1-5-3 16,5 3 2-16,-4-6-1 0,5-3-2 15,7-1 0-15,3-3-12 0,7 0-27 0,4-7-54 16,3-5-61-16,3-1-118 0</inkml:trace>
  <inkml:trace contextRef="#ctx0" brushRef="#br0" timeOffset="335276.3264">22363 11164 525 0,'0'0'50'0,"0"0"-11"16,0 0-14-16,0 0-9 0,0 0-7 16,0 0-6-16,0 0-3 0,0 0-7 15,0 0-2-15,-38-22-7 0,40 14-8 0,2 0-26 16,7-4-48-16,4 3-49 0,-1-3-99 15</inkml:trace>
  <inkml:trace contextRef="#ctx0" brushRef="#br0" timeOffset="335790.1543">22425 10592 456 0,'0'0'66'0,"0"0"-14"0,0 0-16 0,0 0-11 16,0 0-9-16,0 0-7 0,0 0-4 16,0 0-5-16,0 0-2 0,0 0 0 15,-36 8 1-15,26 7 1 0,0 1 1 16,3 1-1-16,-1 0 0 0,4-6 0 15,-2 5-1-15,-1-3 1 0,4-1 0 0,-4 2 0 16,4-4-2-16,-3 0 1 0,2-1 1 16,-2 0 0-16,0 2-1 0,2-4 1 15,-2 3 0-15,3-7 0 0,2 1 0 16,1-4 1-16,-2 0 0 0,2 0 1 16,0 2 1-16,-1-1 1 0,1 0 2 0,0-1 2 15,0 0-1-15,0 0-2 16,0-11-4-16,4-7 0 0,5-6 1 15,0 2-1-15,4-1 1 0,-3 2-1 16,0 0 0-16,1-1 0 0,-3 9 0 0,-1-1-1 16,-2 5 1-16,-3 4 0 0,2 3 1 15,-4 2-2-15,0-2 0 0,0 2-4 16,2 0 0-16,-1-1 2 0,5 1-1 16,6 1 3-16,4 9 0 0,3 7 0 15,2 1-1-15,1 2 0 0,-2 3-2 16,3 3-2-16,0 1-4 0,2 2-11 0,1 3-25 15,0 2-41-15,0 2-75 16,2-1-131-16</inkml:trace>
  <inkml:trace contextRef="#ctx0" brushRef="#br0" timeOffset="336164.3752">22982 11548 503 0,'0'0'58'0,"0"0"-15"0,0 0-12 16,0 0-12-16,0 0-5 0,0 0-5 16,0 0-2-16,0 0-2 0,0 0-1 15,0 0-3-15,6-30 1 0,18 21-1 16,4 1 0-16,1 0 0 0,1 2-2 16,2 0 1-16,0 1-2 0,1 1 0 15,0 0-2-15,2 0-3 0,-3-3-2 16,-2 3-2-16,-1 0-4 0,-1 1-2 15,-4 0-10-15,-5 2-20 0,0 0-28 16,-6 1-40-16,0 0-49 0</inkml:trace>
  <inkml:trace contextRef="#ctx0" brushRef="#br0" timeOffset="336453.1162">23241 11261 588 0,'0'0'53'0,"0"0"-17"0,0 0-13 16,0 0-8-16,0 0-6 0,0 0-3 16,0 0-3-16,0 0 1 0,0 0-2 15,-15-1 1-15,21 19-1 0,4 6 0 16,-1 5-1-16,0 4 1 0,1 1-3 0,-2 4 2 15,0 4-2-15,1 2 1 0,-1 2-3 16,-1 1-1-16,-1-3-2 0,0-2-1 16,0-4-10-16,1-1-19 15,-1-7-57-15,-1-1-97 0,0-9-117 0</inkml:trace>
  <inkml:trace contextRef="#ctx0" brushRef="#br0" timeOffset="337202.438">24042 11493 482 0,'0'0'37'0,"0"0"-12"0,0 0-12 16,0 0-8-16,0 0-5 16,0 0 0-16,0 0-1 0,0 0 1 0,0 0 1 15,0 0 1-15,-6-1 1 0,-4 16-1 16,-3 2 0-16,-1-4 1 0,3-3 1 16,1-3 4-16,3-1 3 0,4-4 5 15,0 1 0-15,3-3-1 0,-4 0-2 16,0 0-5-16,-4-10-2 0,1 3-2 15,6-4-4-15,1-5-1 0,0 0-2 0,10-2-2 16,2 3 2-16,2 2-3 0,-4 5 1 16,3 0 0-16,-3 4-1 0,-6 2 2 15,8 1 0-15,-6 1-1 0,5 0 1 16,0 0 0-16,-4 6 2 0,1 0 1 16,-2 1 0-16,-1 3 2 0,-4-6-2 0,0 7 1 15,-1-5 1-15,0 5-1 16,0 1 1-16,0-2 1 0,-2 1 0 15,-4-4-1-15,1 0 1 0,1-3 0 16,1-1-2-16,-1-1 0 0,0-1 0 0,-1 0-3 16,2 3-2-16,3-4-12 0,-3 0-28 15,0-4-72-15,-1 0-152 0</inkml:trace>
  <inkml:trace contextRef="#ctx0" brushRef="#br0" timeOffset="337772.5506">24296 11342 612 0,'0'0'34'0,"0"0"-8"15,0 0-10-15,0 0-7 0,0 0-4 16,0 0-2-16,0 0-2 0,0 0-1 16,26-81 0-16,-14 74 0 0,4 0-1 15,-4 4 0-15,6 1-1 0,1 2-1 16,1 0 2-16,6 0 1 0,-4 0-1 16,0 1 0-16,-1 3-1 0,-3 3-2 15,-4-3 2-15,-2 4-1 0,-1 1 1 16,-2 3 1-16,0 0 0 0,-5 3-1 15,-4 4 1-15,0 1 1 0,-6 8 0 0,-7-2 1 16,-4 2-2-16,-3-1 2 0,-3-2-1 16,-2 2 0-16,1-4 0 0,-1 0 1 15,3-3-1-15,2-6 1 0,5-2 0 16,5-8 0-16,8 0 1 0,-4-4 0 16,1 1-1-16,1-1 1 0,-2 2-1 0,6-2 1 15,0 0-2-15,0 0 0 16,0 0-2-16,-1 0 0 0,1 0 0 15,0-7-1-15,1 0 2 0,6-2-1 16,4 1 0-16,-3 5 0 0,7 2 0 0,2 1 0 16,2 0 1-16,2 0 0 0,-2 5-5 15,-1 2-3-15,-2 0 1 0,1 1 0 16,2 2 2-16,0 1-1 0,2 0-4 16,1 1-8-16,0-1-7 0,-1-1-12 15,1-2-7-15,-3-1-13 0,-5-2-14 0,2-2-4 16,-4-1-6-16,1-2-5 0,4 0 9 15</inkml:trace>
  <inkml:trace contextRef="#ctx0" brushRef="#br0" timeOffset="338160.9346">25004 11160 465 0,'0'0'53'16,"0"0"-23"-16,0 0-9 0,0 0-12 15,0 0-2-15,0 0 0 0,0 0-3 16,0 0 2-16,0 0-5 0,-60 50 4 16,50-31-5-16,0 1 1 0,0 0 1 15,-2 0 0-15,1 0 1 0,-2-3 0 16,0 0-1-16,1-1 1 0,3-6 2 15,-2-1 1-15,5-3 0 0,2-3-1 0,1 1-1 16,3-4-1-16,-2 0 0 0,2 0-1 16,-1 1 0-16,0-1-2 0,-1 1-2 15,1-1 0-15,1 3-3 0,-2-3 1 16,2 0 1-16,0 0 2 0,0 3 2 16,7 1 0-16,1-2-4 0,8 3-3 0,0-4-1 15,4 3-2-15,4-3-3 0,0 1-9 16,0-2-18-16,1 0-14 15,-1 0-13-15,-3 0-22 0,2 0-11 16,-8 0-24-16</inkml:trace>
  <inkml:trace contextRef="#ctx0" brushRef="#br0" timeOffset="338397.3412">24998 11170 425 0,'0'0'70'0,"0"0"-12"0,0 0-13 0,0 0-12 16,0 0-12-16,0 0-5 16,0 0-9-16,0 0-1 0,0 0-1 0,0 0 0 15,-13-3 5-15,21 21-7 0,1 8 4 16,1 0-6-16,-1 3-1 0,1-1 1 16,0 4-1-16,-2 2 0 0,1 2-3 15,-3-1-1-15,-1 3-3 0,-1 0-4 16,-2-1-19-16,5 4-34 0,1-7-89 0,1 0-151 15</inkml:trace>
  <inkml:trace contextRef="#ctx0" brushRef="#br0" timeOffset="338732.3128">25429 11290 685 0,'0'0'27'0,"0"0"-10"16,0 0-8-16,0 0-6 0,0 0-3 16,0 0-2-16,0 0 1 0,0 0 1 0,0 0 0 15,0 0-1-15,48 46 1 16,-36-22-2-16,-1 2 1 0,-3 3 0 15,-2-1 0-15,0 4 3 0,-5 2-3 0,-1-1 0 16,-1 0 1-16,-11-1-4 0,-1-3 3 16,-7-3 0-16,0-3 1 0,-6-4-4 15,-2-4-1-15,-2-4-6 0,-1-5-2 16,3-3-8-16,-1-3-12 0,1 0-33 16,10-6-59-16,3-6-91 0</inkml:trace>
  <inkml:trace contextRef="#ctx0" brushRef="#br0" timeOffset="338966.2864">25381 11026 617 0,'0'0'35'0,"0"0"-10"0,0 0-11 0,0 0-7 16,0 0-5-16,0 0-3 0,0 0-5 15,0 0-6-15,0 0-18 0,-12-29-44 16,12 25-95-16,3 1-133 0</inkml:trace>
  <inkml:trace contextRef="#ctx0" brushRef="#br0" timeOffset="339439.8318">25299 10537 638 0,'0'0'31'0,"0"0"-13"0,0 0-5 16,0 0-9-16,0 0-4 0,0 0-3 0,0 0-1 16,0 0 6-16,0 0-4 0,-32 17 6 15,23 9-4-15,0-1-1 0,2 0 2 16,0-1-2-16,1-2 1 0,0-1 0 16,2-6 0-16,-2-2 0 0,3-3 1 15,2-6 0-15,-2 1 2 0,3-5 1 0,-1 0 0 16,1 0 0-16,0 0-1 15,-2 2 1-15,2-2-1 0,-1 0 1 16,1 0-1-16,-3-2-1 0,1-5 1 0,1 3-1 16,0-8-1-16,1 6 1 0,0-8-1 15,0-4 0-15,2 0-1 0,6-5 0 16,2 4-1-16,-2-1 1 0,3 1 1 16,0 3-6-16,2-1 5 0,-4 7-5 15,4 0 2-15,-6 4 2 0,3 3 0 16,2-1-1-16,-2 4-1 0,9 0 4 0,-3 4-4 15,5 8 5-15,-2 3-6 0,0 2 0 16,-2 3-5-16,1 1-11 0,-1 3-21 16,-4 0-64-16,3 4-94 15,-6-1-102-15</inkml:trace>
  <inkml:trace contextRef="#ctx0" brushRef="#br0" timeOffset="340393.8964">26082 11416 320 0,'0'0'85'0,"0"0"-11"0,0 0-22 16,0 0-10-16,0 0-11 0,0 0-4 16,0 0-7-16,0 0-4 0,0 0-5 15,0 0-3-15,-24-7-1 0,24 5-2 16,-2 2-1-16,2-2-1 0,-1 2 0 16,1 0-2-16,0-1-1 0,0 1 1 15,0 0-1-15,-2 0 1 0,2-1-1 16,0 1 0-16,0 0 0 0,0 0 0 15,-1 0 0-15,1 0 0 0,0 0 0 16,0 0 1-16,0 0-1 0,0 0 1 0,0 0-1 16,0 0 0-16,0-2 0 0,0 2 0 15,0 0 1-15,0 0-1 0,0 0 1 16,0-2 0-16,0 2 0 0,4-1 0 16,2-1 0-16,7 2-1 0,6-4 0 15,0 1 0-15,7 0 0 0,0 0-1 0,0-2 1 16,4 2 0-16,2-1 0 0,1-1 1 15,0 0-2-15,-2 1 1 16,-2 1 0-16,-3 0-1 0,-6 0 0 0,-1-1 1 16,-7 3 0-16,-7 0 0 0,1 1 1 15,-6 0 0-15,0-1-1 0,0 1-1 16,2 0 1-16,0 0 0 0,0-2 0 16,-2 2 0-16,1 0-2 0,-1-2-2 15,0-1-5-15,-7-2-6 0,3 2-12 16,-5-1-33-16,5 3-60 0,-1-1-112 0</inkml:trace>
  <inkml:trace contextRef="#ctx0" brushRef="#br0" timeOffset="341237.2755">27164 11132 374 0,'0'0'69'16,"0"0"-20"-16,0 0-8 0,0 0-10 15,0 0-8-15,0 0-4 0,0 0-4 16,0 0-3-16,0 0-4 0,0 0-4 16,-13-42-2-16,11 40-1 0,2 1 1 15,0-1-2-15,-2 0-2 0,2 1 1 0,0-1-1 16,0 2 0-16,0-1 0 15,0 1-1-15,0-1 0 0,0 1 2 0,0 0 0 16,0 0 0-16,0 0 0 16,0 0-1-16,0 0 1 0,0 0 0 0,0 0-2 15,0 0 1-15,0 0 2 0,0 0-1 16,0 0 0-16,0 1 0 0,0 0 0 16,0 1 0-16,0-1 1 0,2 1 0 15,-2 0 1-15,0-1 0 0,0 4 1 16,0-1-1-16,-6 4 1 0,0-1-1 0,-2-2 1 15,1 1-1-15,-1-1 2 0,0-1 0 16,4-2-1-16,1 1 2 0,3-3 0 16,-1 0 1-16,1 0 0 0,-2 0 1 15,1 1-2-15,-1-1 1 0,-2 0-3 16,-3 0 0-16,2-1-1 0,2-1-1 16,3 2 0-16,-2-5 0 0,0 1-1 15,1 0 0-15,-1 0-3 0,2 4 1 16,-1-1-1-16,1-2 0 0,0-1 1 15,1 1-1-15,6-2 1 0,-2 5 0 16,6 0 1-16,2 0 0 0,-2 0 1 0,3 6-1 16,-7-2 0-16,1 2 0 0,0 1 0 15,-2 0-1-15,0-1 2 0,-5-2 1 16,2 0 0-16,-3-4 1 0,0 0 2 16,0 0 3-16,0 1-1 0,0 1 1 0,0-2 0 15,-1 0 0-15,-7 1-2 16,-5-1 1-16,-3 0 0 0,6-3 0 15,-4-2-3-15,5 0 1 0,5 2-1 16,-5-2 0-16,6 2 0 0,0 0-2 0,0 2-1 16,3 1-2-16,-1-2 0 0,1-1-1 15,0 0 1-15,10 0-2 0,5-1-2 16,1 0-8-16,1 3-11 0,1-1-23 16,2 2-53-16,0 0-79 0,6 0-103 15</inkml:trace>
  <inkml:trace contextRef="#ctx0" brushRef="#br0" timeOffset="341825.535">27497 10930 591 0,'0'0'45'16,"0"0"-12"-16,0 0-12 0,0 0-8 16,0 0-4-16,0 0-5 0,0 0-3 15,16-80 0-15,-5 71-2 0,-4 4 0 16,4 2 1-16,1 0-1 0,0 2-1 16,0 1 0-16,1 0 0 0,3 0-2 15,-3 0 2-15,3 2 1 0,-4 4-1 16,-3 1 0-16,3 2 0 0,-4 2-1 15,0 1 1-15,-2 1 0 0,-4 4 1 0,-2 1 0 16,0 2 0-16,0 4 0 0,-7-1 0 16,-3-2 1-16,-3-1 0 0,0-2 1 15,-1-1 0-15,-1-2 0 0,5-4 1 16,-3-1-1-16,7-3 2 0,2-5-2 16,1 1 1-16,3-3 0 0,0 0 1 15,0 0 1-15,0 0 0 0,-2 0-2 16,1 0 0-16,1 0-1 0,-2 2-2 15,2-2 0-15,0 0 0 0,0 0-1 16,9 0-1-16,1-3 2 0,8 0-1 0,-1 3 1 16,2 0-1-16,2 0 1 0,-2 3-1 15,-1 5 1-15,-7-4 0 0,1 5 0 16,-4 2-2-16,-2 1 2 0,2 0 5 16,-5 2-5-16,-3 2 5 0,0 1-5 15,-5 5 0-15,-5-6 3 0,-4 0-2 0,-2-3 0 16,-3-3 0-16,0 1 0 15,-3-2 0-15,1-6 0 0,-1 2-1 16,3-2 0-16,0-3-1 0,2 0-2 16,3 0-9-16,-3 0-12 0,8-3-32 0,4 2-54 15,1-1-58-15,4-3-90 0</inkml:trace>
  <inkml:trace contextRef="#ctx0" brushRef="#br0" timeOffset="342233.1812">27865 11017 490 0,'0'0'55'0,"0"0"-15"16,0 0-15-16,0 0-7 0,0 0-4 16,0 0-5-16,63-79-2 0,-52 72-2 15,1 2-3-15,2 2-2 0,2 1 0 16,0 2 0-16,6 0 0 0,-5 5-2 15,0 5-3-15,-3 3 1 0,-3-1-2 0,-4-2 0 16,-1 4 0-16,-2 1 3 0,-2 3-1 16,-2 5 4-16,0 0 3 0,-4 0-1 15,-7-2 1-15,-3-1 1 0,-4-1-3 16,-3-1 1-16,-2 1 4 0,-1-4-5 16,0-2 6-16,-1 0-4 0,5-6 1 15,4 0 1-15,3-4 0 0,8-2 1 16,0 0 2-16,5-1-1 0,0 0 1 15,0 0 0-15,0 0-3 0,-1 0-3 16,-1 0-1-16,2 0-2 0,0 0-2 0,2 0 2 16,13 0-1-16,7 3-1 0,9 2-2 15,1 0 0-15,-1 2-2 0,0 1-7 16,-1-1-12-16,0 4-24 0,1-2-58 16,-1 3-77-16,-2-2-102 0</inkml:trace>
  <inkml:trace contextRef="#ctx0" brushRef="#br0" timeOffset="342693.9814">28570 10876 641 0,'0'0'37'0,"0"0"-10"0,0 0-8 16,0 0-5-16,0 0-7 0,0 0-7 16,0 0-4-16,0 0-3 0,0 0 3 15,-47-35 1-15,45 59 3 0,-1 8 1 16,3 4 0-16,0 2-3 0,0 2 2 15,4-4-1-15,2-1 2 0,1-3-1 0,0-3 0 16,0-2 5-16,1-3-6 0,-2-7 6 16,-1-2-5-16,-1-5-1 0,-2-6 3 15,-1 0 2-15,-1-4 0 0,0 0 1 16,0 0-1-16,2-1-3 0,2-13 0 16,1-5-6-16,1-9 5 0,2 4-4 0,-1-2 3 15,2 2 0-15,2-1 0 0,0 0-2 16,0 0 0-16,4 0-1 15,-1 2-2-15,2-1-1 0,0 2-6 16,3 2-11-16,-2 4-12 0,2 2-20 0,-3 5-21 16,-8 5-35-16,1 4-46 0,-4 0-87 15</inkml:trace>
  <inkml:trace contextRef="#ctx0" brushRef="#br0" timeOffset="342943.2906">28603 11096 445 0,'0'0'57'0,"0"0"-7"0,0 0-13 16,0 0-11-16,0 0-9 0,0 0-4 16,0 0-5-16,0 0-1 0,0 0 0 15,81 64-4-15,-62-52 2 0,-1 3-4 16,0-2 2-16,2 3-4 0,-2 0-1 0,2-2 0 15,-3 0-1-15,0-2-1 0,-1-2-3 16,-4-2-5-16,0-2-9 0,-4-3-21 16,-4-1-55-16,1 1-65 0,-4-3-122 15</inkml:trace>
  <inkml:trace contextRef="#ctx0" brushRef="#br0" timeOffset="343473.1877">28536 10326 550 0,'0'0'45'0,"0"0"-8"16,0 0-13-16,0 0-10 0,0 0-8 0,0 0-5 16,0 0-3-16,0 0-1 0,0 0 1 15,0 0 2-15,-32-9-1 0,18 36 2 16,2 1-2-16,0-1 1 0,0-1-1 16,2-2 0-16,-2-1 4 0,4-3-2 15,2-5 3-15,3-6-5 0,-3-1 2 0,5-4 0 16,-2-1 1-16,2 2 2 0,1-5 1 15,-2 0 2-15,2 0 1 0,0 0 0 16,0 0-7-16,0-12 3 16,0-7-7-16,2-4 6 0,2 2-1 0,3 0-1 15,0 0 1-15,0-1-2 0,1 1 1 16,2 2-1-16,-5 4 1 0,1-1 0 16,-1 7 0-16,-1 0-2 0,3 1 2 15,-6 4-3-15,2 1 0 0,-3 3-1 16,0-1-1-16,0 1 0 0,6 0 1 0,2 4 2 15,4 10 1-15,2 4 0 0,-1 3 0 16,1 2 0-16,-1 1 0 0,3 0 1 16,-1 2-3-16,0 0 1 0,0 0 1 15,-1 0-8-15,1-1-10 0,1 0-31 16,-5-3-57-16,3 0-75 0,-3-7-113 16</inkml:trace>
  <inkml:trace contextRef="#ctx0" brushRef="#br0" timeOffset="343695.2545">29102 10651 649 0,'0'0'11'0,"0"0"-4"0,0 0-11 0,0 0-15 16,0 0-21-16,0 0-63 0,0 0-190 15</inkml:trace>
  <inkml:trace contextRef="#ctx0" brushRef="#br0" timeOffset="345280.4869">18479 12975 342 0,'0'0'48'0,"0"0"-14"15,0 0-12-15,0 0-12 0,0 0-4 16,0 0 2-16,0 0 1 0,0 0 2 0,0 0 2 15,81-35 0-15,-52 30 0 0,5 2 1 16,3-4-2-16,3 3-3 0,2-5 0 16,3 4-5-16,1-2 1 0,3 0 1 15,3 1 0-15,3 1 2 0,1 1-1 16,4-1-2-16,2 1 0 0,5-1-2 16,4-1 0-16,3-1 1 0,5-3 0 15,6 1 0-15,4-3-2 0,6 1-1 16,3-1 0-16,3 0-1 0,4 0 0 15,4 0 1-15,1 1-1 0,2-1 2 0,0 3-2 16,0 0 1-16,1 3-1 0,-4 0 0 16,2 1 1-16,-3 0 0 0,-2 1 0 15,0 0 0-15,-3-3 0 0,0 2-1 16,-2-2 1-16,-1 0 0 0,-3-2-1 16,0-2 0-16,-2 0 0 0,-2-1-1 0,-4 2 0 15,-3 0 2-15,-3 2-1 16,-1 0 2-16,-2-1 0 0,-3 1-1 15,1 1-1-15,-4-1 0 0,0 2-1 16,-3 0-3-16,-2 0 5 0,0 1-1 0,-1 1 0 16,2 1 1-16,-1-2-1 0,3 2-4 15,1 0 4-15,-1-2 1 0,3 1-1 16,1-1 1-16,1 1 0 0,0-1-1 16,3 1 1-16,-1 1-1 0,4-2 1 15,-1 2-1-15,-1-2 1 0,1 1 0 0,-2 0-1 16,-2-1-1-16,0 0 1 15,-1 2 1-15,-1-1-1 0,0 2 0 16,-1-1 0-16,-3 0 0 0,-1 0 0 16,-1 0 0-16,-3 0-1 0,0 0 2 0,-1 0-1 15,1-2 1-15,1 3-1 0,3-2 0 16,-3 0 0-16,1-1 0 0,-1 1 0 16,1-1 0-16,-1 0-1 0,-1 0 2 15,0 0-1-15,-1 0 1 0,5 0-1 16,0 0 0-16,3 0 0 0,1 1 0 0,-1-2 2 15,-2-1-2-15,3 2 0 0,-3-2 0 16,2 3 0-16,-2 1 0 0,-1-2 0 16,-3 1 0-16,0-1 0 15,-3 1 0-15,-4-2 0 0,0 1 0 0,-4 2 0 16,-3-1 0-16,0 2 0 0,-3-1 0 16,-3 1 0-16,0-1 0 0,-4 1 0 15,-1-2 0-15,-3 1 0 0,-2-1-2 16,-3 2 2-16,-2-1-1 0,-4 0 2 15,0 0-1-15,-2 0 0 0,1-1 0 0,4 2 0 16,2 0 0-16,4-1 0 0,1 0 0 16,1-1 0-16,1 1 0 0,2-1 0 15,-1 2-1-15,1-2 1 0,-1 3-1 16,-1 0 0-16,1-2 0 0,1 2 0 16,5-1 1-16,1 0 0 0,3-2 0 0,1 0 0 15,-2-1 1-15,3 0 0 0,-2 0-1 16,-3 3 0-16,3-2 0 15,-4 1-1-15,0 0 1 0,-2 2-1 16,-4-3 0-16,0 1 1 0,-2 0-1 0,-2-1 1 16,-2 1 0-16,-3 0 0 0,0 0 0 15,-2-2 1-15,-1 2-1 0,-1 0-1 16,-1 0 1-16,0 1-1 0,3-2 1 16,-1 1-1-16,1 0-1 0,-1 2 0 15,2-3-1-15,-2 1 0 0,0 0-1 0,-1 1-3 16,-3 2-4-16,-7-2-8 15,-4 2-35-15,-10 0-71 0,-5 0-158 0</inkml:trace>
  <inkml:trace contextRef="#ctx0" brushRef="#br0" timeOffset="346193.9779">20412 11161 212 0,'0'0'47'0,"0"0"1"0,0 0-3 16,0 0-7-16,0 0-3 0,0 0-1 15,0 0-6-15,0 0-5 0,0 0-8 0,-27-51-7 16,27 51-4-16,-5 0-1 0,-2 1-1 16,-6 11 1-16,-1 7 8 0,-5 4-3 15,-1 5 5-15,1 4-4 0,-3 1-4 16,4 3 2-16,-1 3-2 0,1 1 1 16,2 6-3-16,1 3-1 0,3 4-2 0,-1 1 3 15,4 4-2-15,2 1 0 16,4 0 4-16,0-1-5 0,3-2 3 15,0-1-3-15,5-2-4 0,3 0 2 16,7 3-1-16,2-2-1 0,6 1-4 0,6 0-8 16,6-1-39-16,7-4-74 0,7-6-153 15</inkml:trace>
  <inkml:trace contextRef="#ctx0" brushRef="#br0" timeOffset="346804.2665">29047 10393 546 0,'0'0'46'15,"0"0"-13"-15,0 0-14 0,0 0-11 16,0 0-4-16,0 0 0 0,0 0-3 16,0 0 3-16,0 0-2 0,101 78 0 15,-75-47 3-15,5 6-4 0,-1 4 4 0,3 2-4 16,1 2-1-16,-3 4 0 0,-3 2-2 15,-4 5 0-15,-4 3-2 16,-6 5 1-16,-10 0-12 0,-4 3-30 16,-10 1-127-16,-16 2-129 0</inkml:trace>
  <inkml:trace contextRef="#ctx0" brushRef="#br0" timeOffset="348332.5237">20642 13427 594 0,'0'0'25'0,"0"0"0"0,0 0-3 15,0 0-9-15,0 0-7 0,0 0-3 16,0 0-2-16,0 0-1 0,0 0 0 16,81-69 0-16,-56 76 0 0,1 5 1 15,0 4 2-15,0 3-3 0,1 2 0 16,1 4 0-16,-2 0 0 0,1 4 0 16,-1 2 0-16,-2 1 0 0,0 1 0 15,-2 0-2-15,-1-1 1 0,-3-2 0 16,1-1 1-16,-3-3-1 0,-1-4 2 15,-1 0-2-15,-3-8 1 0,-2-4 1 0,-3-2-1 16,-4-5 0-16,1 0 0 0,-3-3 2 16,0 0 1-16,3 0 0 0,4-10-1 15,-1-4 0-15,0-7-1 0,-5-3 1 16,1-4-1-16,-2-1 0 0,0-1 1 16,-2-4 0-16,-2-1-1 0,-2-1 1 0,1-2-2 15,-1 2 1-15,0-1-1 0,0 2 1 16,0 0-2-16,-1 1 2 15,3-1-3-15,0 0 3 0,1-2-1 16,1 1-4-16,2-1 4 0,0 1-5 0,0 0 4 16,0 4 2-16,0-2-1 0,3 4 1 15,-1-1 1-15,-1 3-2 0,1-1 0 16,-2 3 1-16,1 8-1 0,-1 0 1 16,0 4-2-16,0 1 1 0,0 1 0 15,0 5 0-15,0 1-1 0,0 1 1 0,0 1-2 16,0-1 0-16,0 1 1 0,0 4 0 15,-1-2-1-15,1 2 2 16,0 0-1-16,-2-1 1 0,2-1 0 16,-1 2 0-16,1-1-1 0,0 1 1 0,0-2 1 15,0 2-1-15,-2-1-1 0,2 1 0 16,0 0 0-16,0 0 0 0,0 0 1 16,0 0-1-16,0 0 1 0,0 0 1 15,0 0-2-15,0 3 1 0,3 7-1 16,3-3-1-16,1 0 1 0,3 4-1 0,0-2 1 15,7 3 1-15,1-1 1 0,5-1-1 16,3 0 0-16,4 0 0 0,4-2 1 16,1 1-1-16,2-1 1 15,3 1-3-15,4-3 1 0,5 1 1 0,6-2 0 16,6 1 1-16,7-3-1 0,4 0 0 16,6-3 0-16,3 0-1 0,6 0 1 15,2 0 0-15,5 0 0 0,3 0 0 16,5 0 0-16,2 0 2 0,3 0-1 15,3 0-1-15,-2 0 1 0,3 0-2 0,2 0 1 16,-1 0 1-16,2 0-1 0,1 1 0 16,2-1 0-16,-1 0-1 0,4 0 1 15,0 0 1-15,3-2 1 16,3-5-2-16,0 1 1 0,1-3-1 0,3 0 1 16,-3-2 0-16,2 0 0 0,0 1-1 0,-2 0 0 15,2-3 0-15,-1 3 0 16,1-1 1-16,-3 2 0 0,0 2 0 15,-2-1-1-15,-2 1 1 0,-4 2-1 16,-5 0-2-16,0 3 3 0,-5-2-1 0,-2 1 0 16,-2 0 1-16,-3-2-1 0,-2 2 0 15,-2 0 1-15,-3 1-2 0,0 0 1 16,0-1 0-16,0 1 1 0,1-1-1 16,2 1 0-16,-2 1 0 0,2-1 0 15,1-1-1-15,1 2 1 0,1-2 0 0,2 1 0 16,0 1 1-16,-3-1-2 0,4-1 1 15,-2 0-1-15,2 0 1 16,-1-1 0-16,0 0 0 0,-2 0-1 16,-3 1-2-16,-2 0-2 0,-4 2-7 0,-1-1-15 15,-5-4-30-15,-3 0-59 0,-8-4-168 16</inkml:trace>
  <inkml:trace contextRef="#ctx0" brushRef="#br0" timeOffset="350200.0785">22471 13705 365 0,'0'0'68'0,"0"0"-13"0,0 0-11 16,0 0-12-16,0 0-5 0,0 0-4 16,0 0-3-16,0 0-5 0,-12-80-4 15,12 62-3-15,0 7-3 0,3-6-3 0,3 6-1 16,2-2-1-16,2-2 1 0,3 2-1 15,0 4 0-15,2-1 0 0,2 2-1 16,-5 3-1-16,3 0-1 16,1 1 1-16,-3 3 1 0,6-1 0 0,0 2-1 15,-2 0-2-15,4 2-1 0,-3 4 1 16,-5 5 1-16,-1 2 0 0,-3 4 1 16,-4 3 1-16,-2 1 0 0,-3 6-2 15,0-2 3-15,0 0 0 0,-4 0 0 16,-2-3 1-16,-3-1 0 0,-1-4 0 0,0 0 1 15,-2-3-1-15,4-5 1 0,-4 0-1 16,2-3 1-16,0-1-1 0,1-2 1 16,6 1-1-16,3-4 0 0,-1 0 1 15,1 0-1-15,-1 0 1 0,-1 0-1 16,1 0 1-16,-1 0-1 0,1 0-1 16,1 1-1-16,0-1-2 0,0 0 3 15,0 0-3-15,1-1 2 0,9-3 0 16,2-3 0-16,-1 3 0 0,3 0-1 15,-3 0 1-15,-1 3 0 0,0 1 0 0,2 0 0 16,-2 0-2-16,-1 0 2 0,5 5-2 16,-5-1 2-16,1 5 1 0,-4-3 1 15,-2 5-1-15,-1 4 1 0,-3 2 5 16,0 4-4-16,-8 2 3 0,-6-4-4 16,0 3-1-16,-6-2 2 0,-3-2-1 0,-2 0 1 15,0-3-2-15,1-1 1 16,-1-4 1-16,2-2 1 0,5-4 1 15,1-2-2-15,1-2 0 0,-1 0-1 16,-3-6-2-16,2-2 2 0,4-1 0 0,1-2-3 16,4 3-2-16,-1-3-14 0,0-1-38 15,4 3-80-15,-2-6-164 0</inkml:trace>
  <inkml:trace contextRef="#ctx0" brushRef="#br0" timeOffset="350725.6445">21944 13875 338 0,'0'0'50'16,"0"0"-13"-16,0 0-11 0,0 0-11 16,0 0-5-16,0 0-6 0,0 0-2 15,0 0-3-15,0 0-4 0,0 0 1 16,36-45 4-16,-36 45 6 0,0 0 4 15,0 0 4-15,-2 10-6 0,-5 0 2 0,-1 1-2 16,2-3 1-16,1-5 1 0,2 0 4 16,-1-3-3-16,-1 1 5 0,0 1-2 15,1 0 1-15,4-2-3 0,-2 0-2 16,2 0-4-16,-3 0-6 0,0-2 3 16,0-3-6-16,2 3 4 0,1-4 0 0,0 1-1 15,0-2 0-15,0 4 1 0,0 3 0 16,0-2-2-16,0 2 1 15,0-2-2-15,1 1 1 0,1-1 0 16,-1 2 0-16,1-2 0 0,-1 2 1 0,1 0-1 16,-1 0 0-16,1 0 1 0,4 0-3 15,1 0-1-15,3 0-6 0,0 2-6 16,1 1-15-16,4 3-40 0,-3-1-75 16,6 3-133-16</inkml:trace>
  <inkml:trace contextRef="#ctx0" brushRef="#br0" timeOffset="351061.0801">22949 13380 620 0,'0'0'37'0,"0"0"-5"16,0 0-12-16,0 0-9 0,0 0-5 15,0 0-8-15,0 0 1 0,0 0 1 16,0 0 0-16,14 3 1 0,4 14-1 0,2 3-2 16,1 3 1-16,0 2 0 15,-1 5 0-15,-4 5 3 0,0 5-3 16,-4 2 1-16,-4 2-3 0,-5 4 3 15,-3-2-2-15,-6 6 2 0,-7 0 0 0,-8 3-9 16,-3 1-11-16,-5 0-24 0,-7-1-65 16,0-1-96-16,-4-5-94 0</inkml:trace>
  <inkml:trace contextRef="#ctx0" brushRef="#br0" timeOffset="351477.1074">21691 13506 380 0,'0'0'67'0,"0"0"-14"0,0 0-15 15,0 0-12-15,0 0-5 0,0 0-8 16,0 0-1-16,-83-44-4 0,67 46-1 16,-4 7 0-16,6 4-1 0,-4 7 0 15,4 6 1-15,-3 7-2 0,1 5 0 16,-2 5-1-16,2 4 1 0,1 3-3 0,1 2 3 15,2-1 2-15,3 1-4 0,4-2 3 16,4-1-5-16,1-4-2 0,3-1 1 16,9-3 0-16,3-3 0 15,7-3-2-15,3-3 0 0,9-6-3 0,5-4-5 16,8-4-20-16,9-2-40 0,5-7-82 16,8-3-150-16</inkml:trace>
  <inkml:trace contextRef="#ctx0" brushRef="#br0" timeOffset="351924.6419">23364 13187 608 0,'0'0'29'0,"0"0"-1"0,0 0-11 15,0 0-6-15,0 0-9 0,0 0-1 16,0 0-2-16,0 0 1 0,0 0-1 16,34-65 0-16,-13 64 1 0,2 1-3 15,-3 0 2-15,-1 6-1 0,-2 1-1 0,-4 6 1 16,0-1 4-16,-5 4-3 0,-4 3 3 15,-3 1-3-15,-1 0 0 0,-5 2 1 16,-9-1 1-16,-1 2 0 16,-3-2-1-16,-2 0 1 0,0-1-1 0,2-3 0 15,3 0 0-15,4-7-1 0,4 0 2 16,2 0 0-16,3-6-1 0,1 1 1 16,1 0-1-16,0 5 0 0,7 2 0 15,3 2 1-15,6-5-1 0,4-3 1 16,3-2-2-16,6-3-2 0,1-1-3 0,5 0-13 15,1 0-19-15,3 0-35 0,3 0-64 16,2 0-101-16</inkml:trace>
  <inkml:trace contextRef="#ctx0" brushRef="#br0" timeOffset="352263.3468">23714 13860 599 0,'0'0'34'0,"0"0"-14"0,0 0-3 16,0 0-8-16,0 0-3 0,79-69-4 15,-44 58 0-15,1 2-1 0,5 1-1 16,0 2-1-16,0 1-2 0,0 1-1 16,0 2-5-16,-3 1-3 0,-2 1-7 15,-1 0-15-15,-5 0-16 0,-2 0-28 0,1 0-30 16,-9 3-49-16</inkml:trace>
  <inkml:trace contextRef="#ctx0" brushRef="#br0" timeOffset="352520.1234">24014 13546 625 0,'0'0'42'0,"0"0"-14"16,0 0-11-16,0 0-8 0,0 0-3 16,0 0-3-16,0 0 0 0,0 0 0 15,0 0-1-15,0 0 1 0,18 69-2 16,-7-38-1-16,-2 3 2 0,0 5-1 16,-3 0 1-16,-1 4 1 0,-2 1-5 15,-1 1 2-15,-2-1-8 0,0 0-11 16,0-3-20-16,0-3-52 0,0-1-111 15,0-13-111-15</inkml:trace>
  <inkml:trace contextRef="#ctx0" brushRef="#br0" timeOffset="353137.6305">24835 13627 481 0,'0'0'51'0,"0"0"-11"15,0 0-16-15,0 0-7 0,0 0-7 16,0 0-1-16,0 0-4 0,0 0-3 16,0 0-4-16,0 0-3 0,-15-52-4 15,13 50 3-15,2 2 3 0,-1 0 1 16,-3 7 1-16,-5 6 0 0,0 3 1 0,1 1-1 15,-5-2 1-15,6-4 1 0,-4 0-1 16,1-4 1-16,2-1 1 0,0-2 1 16,0 0 0-16,2-4 1 0,-7 0 0 15,3 0 1-15,2-4-1 0,-2 0-1 16,6-4 0-16,0-2-2 0,4-2 0 16,0-7-2-16,0 3 1 0,4-4-1 15,0 8 1-15,6 1-2 0,-1 0-1 16,-2 4 0-16,4-2-2 0,-3 5 1 15,-5 2 1-15,4 2-1 0,-2 0 1 0,-1 0 1 16,3 2-1-16,-4 2 2 0,0 5 0 16,0 0 2-16,-2-4-1 0,-1 6 1 15,0-6-2-15,0 6 1 0,0 1-1 16,0-1 1-16,0 0-1 0,-1-7 0 16,-1 7-3-16,1-5-1 0,-1-2-6 0,1 7-14 15,1-6-25-15,0 5-42 0,0-1-56 16,1 1-116-16</inkml:trace>
  <inkml:trace contextRef="#ctx0" brushRef="#br0" timeOffset="353612.6177">25046 13433 619 0,'0'0'32'0,"0"0"-10"0,0 0-10 16,0 0-6-16,0 0-4 0,0 0-1 16,0 0 0-16,0 0 0 0,0 0-1 15,82-69-1-15,-62 67 1 0,-2 2-1 16,-4 0 0-16,3 0-3 0,-1 3 1 0,-7 1 0 15,3 4 1-15,-1 1 1 0,-4 3-1 16,4 6 3-16,-7 1-2 0,-3 2 3 16,-1 2-1-16,-2 1 0 0,-9 2 1 15,-3 3-1-15,-6 0-1 0,-5-1 1 16,-1 2-1-16,-3-3 0 0,2-3 0 16,3-1 1-16,3-5-1 0,6-7 0 15,2-1-1-15,6-4 2 0,4-2-1 16,0-1 0-16,3-3 0 0,-1 0-1 15,1 0 0-15,0 1 0 0,0 2 2 0,5 1 1 16,9 1 0-16,7 0-1 0,4-4 0 16,4-1-1-16,0 0 0 0,4 0-1 15,0 0-1-15,3 0-4 0,2 0-4 16,-2 0-10-16,0 0-12 0,-3 0-20 16,-1-1-28-16,0 1-36 0,-5 0-42 15</inkml:trace>
  <inkml:trace contextRef="#ctx0" brushRef="#br0" timeOffset="353996.4534">25734 13351 542 0,'0'0'64'0,"0"0"-19"16,0 0-14-16,0 0-12 0,0 0-6 15,0 0-6-15,0 0-5 0,0 0-1 16,0 0-1-16,0 0-1 16,-35-15 0-16,15 27 1 0,1 2-1 0,2 3 1 15,-1 1-1-15,0 0 1 0,0 2-1 16,1 0 1-16,2 0-1 0,1-2 1 16,1-2-1-16,3 1 0 0,1-5 0 15,4 0 0-15,0-5 0 0,1 0 0 16,-1 2 0-16,4-6-1 0,-1 1-1 0,2-4 2 15,0 7-1-15,0-1 0 0,0 4 0 16,2 5 0-16,2-8 0 0,5 3 0 16,1-2-1-16,0-4-1 15,5 1-1-15,2-2-3 0,1-3-5 0,6 0-4 16,1 0-5-16,-2-3-5 0,3-6-12 16,-3 0-14-16,0-3-27 0,2-1-23 15,-5 1-27-15,0 0-46 0</inkml:trace>
  <inkml:trace contextRef="#ctx0" brushRef="#br0" timeOffset="354253.3395">25705 13297 500 0,'0'0'59'0,"0"0"-14"0,0 0-15 16,0 0-9-16,0 0-3 15,0 0-4-15,0 0 0 0,0 0-3 16,0 0-6-16,-33 67 0 0,31-37-3 0,2 0 0 16,0 4-1-16,0-1 0 0,0 3-2 15,0 2 1-15,0 2-1 0,0 0 1 16,0-1-4-16,0-2 2 0,0-3-4 16,0-2-5-16,0-1-10 0,-2-3-25 15,0-6-44-15,2-4-60 0,0-6-124 0</inkml:trace>
  <inkml:trace contextRef="#ctx0" brushRef="#br0" timeOffset="354552.2866">25965 13318 628 0,'0'0'42'0,"0"0"-13"16,0 0-10-16,0 0-9 0,0 0-6 15,0 0-1-15,0 0-2 0,0 0 0 16,0 0 0-16,0 0 1 0,70 15-2 16,-50 5 2-16,2 6-3 0,-3 3 2 15,-2 4-2-15,-1 5 2 0,-2 3-2 16,-5 4 2-16,-2 4-3 0,-5 0 1 15,-2 2-2-15,-6 3 1 0,-10 0-5 0,-9 2-15 16,-8 0-32-16,-6 0-82 0,-9-1-176 16</inkml:trace>
  <inkml:trace contextRef="#ctx0" brushRef="#br0" timeOffset="355000.4646">24607 13412 423 0,'0'0'65'15,"0"0"-13"-15,0 0-14 0,0 0-8 16,0 0-6-16,0 0-5 0,0 0-2 16,0 0-5-16,0 0-3 0,0 0-4 15,-37-68-3-15,25 68-1 0,-4 2 0 16,-5 10-2-16,0 7 0 0,-2 9 0 0,0 5 1 15,-1 8 0-15,3 6 2 0,0 3-2 16,2 1 0-16,4 2-1 0,4 1 3 16,4-3 2-16,2 1-3 0,5-2 4 15,0-3-5-15,8-3-3 0,7-3 2 16,4-3-2-16,7-4-1 0,5-4-4 16,3-4-6-16,8-5-23 0,5-1-46 15,4-8-89-15,6-3-129 0</inkml:trace>
  <inkml:trace contextRef="#ctx0" brushRef="#br0" timeOffset="355445.1496">26210 13150 604 0,'0'0'34'16,"0"0"-11"-16,0 0-8 0,0 0-8 16,0 0-5-16,29-88-2 0,-11 77 1 15,1 3-2-15,3 4 1 0,-1 0-2 0,0 4 0 16,-1 0 0-16,-4 5-1 0,-2 3 0 15,-2 4 0-15,-4-3 0 16,-2 5 2-16,-6 3 0 0,0 2 2 16,-3 9 4-16,-9-1-4 0,-4 2 4 0,-6-2-4 15,-1 0-1-15,-2-1 3 0,2-3-2 16,1 0 0-16,4-5 0 0,5-4 0 16,4-2 1-16,4-5 0 0,1-2 0 15,3 4 0-15,1-2-2 0,3 6 1 16,10-1-1-16,1-2 0 0,8-2-1 0,1-2-2 15,3 0 0-15,3-1-3 0,3-2-3 16,-1 1-3-16,4-4-16 0,4 0-28 16,2 0-61-16,4 0-104 15</inkml:trace>
  <inkml:trace contextRef="#ctx0" brushRef="#br0" timeOffset="355774.3441">26804 13669 619 0,'0'0'37'0,"0"0"-6"0,0 0-13 0,0 0-7 16,0 0-7-16,0 0-1 0,0 0-2 15,0 0-1-15,0 0 0 0,81-30-2 16,-51 23 1-16,5 2-1 0,0 3-1 16,0-1-1-16,-2 0-2 0,-1-1-1 15,-2 3-1-15,-4-2-8 0,-7 0-13 0,-3 2-18 16,0-3-33-16,-2 3-43 0,2-1-79 15</inkml:trace>
  <inkml:trace contextRef="#ctx0" brushRef="#br0" timeOffset="356157.1764">27077 13356 522 0,'0'0'61'0,"0"0"-12"15,0 0-12-15,0 0-10 0,0 0-8 0,0 0-6 16,0 0-5-16,0 0-2 0,0 0-3 16,0 0-1-16,-11-33-1 0,11 42 1 15,0 9-1-15,3 9 0 0,1 4 0 16,-1 4 1-16,0 1-3 0,-2 5 2 16,2 0-2-16,-1 0 0 0,-2 2-1 0,0-4 0 15,0-1-3-15,0-2-1 16,0-1 0-16,-5-2-15 0,1-2-18 15,0-2-39-15,1-10-85 0,1 1-136 16</inkml:trace>
  <inkml:trace contextRef="#ctx0" brushRef="#br0" timeOffset="356844.1941">27871 13582 416 0,'0'0'65'15,"0"0"-14"-15,0 0-9 0,0 0-10 16,0 0-7-16,-13-79-4 0,12 69-3 15,-2 3-6-15,0-2-1 0,2 5-3 0,-1-1-1 16,1 1-2-16,1 4-3 0,-2-2 0 16,2 2-1-16,0-1-1 0,-1-1-2 15,1 2 1-15,0 0 0 0,-2 0 0 16,2 0 0-16,-1 0 1 0,-1 0 0 16,1 5-1-16,-1-1 1 0,1 1 0 0,0-1-1 15,1 2 1-15,-2 1-1 16,2 3 0-16,0-4-1 0,0 6 1 15,0 0 1-15,0 1 0 0,0-1 0 16,0 1 0-16,0 6-1 0,0-6-1 0,0 5 3 16,0-9-2-16,-4 3 2 0,0-4 0 15,2-3-1-15,1 0 2 0,1-5 0 16,-2 0-1-16,2 0 2 0,-1 0-1 16,-4 0 0-16,0 0 0 0,-1-7-2 15,-3 0 0-15,5-4 0 0,1 1 0 16,2-4 0-16,-1-4 1 0,2 5-1 0,0-6 3 15,0 8-4-15,0-1 0 16,3 2-1-16,0-1-2 0,1 2 0 16,2 1-2-16,0 2-1 0,-3 3-3 0,7 0-3 15,3 3-11-15,3 0-12 0,5 3-25 16,-1 6-34-16,-6-3-27 0,3 5-28 16</inkml:trace>
  <inkml:trace contextRef="#ctx0" brushRef="#br0" timeOffset="357397.196">28119 13444 512 0,'0'0'52'16,"0"0"-8"-16,0 0-15 0,0 0-10 15,4-85-6-15,3 72-6 0,0 3-2 0,3 0-3 16,2 2 0-16,-2 4-3 0,5-1 1 16,-5 3-1-16,1 2-1 0,1 0-1 15,-2 0 0-15,4 0 2 0,-6 4 0 16,6 3 1-16,-5 1 0 0,-2-2 0 16,0 6-1-16,0-2 1 0,-4 0 0 0,2 5 1 15,-4 3-1-15,-1 0 1 16,0 5-1-16,-7 0 0 0,-3-1 1 0,-2 0 0 15,2 0-3-15,-3-2 3 16,3 1 0-16,1-9-1 0,2 3 3 0,3-8-2 16,2-2-1-16,1-1 1 0,1-4-2 15,0 0 2-15,0 0 0 0,0 0 0 16,0 0 0-16,0 4 1 0,1 0-1 16,9 0 0-16,-1 0-1 0,3-2 0 15,8 1 0-15,-3-1 0 0,9-1 0 0,-8 1-1 16,-2 0 0-16,1 2 0 15,-2 0-1-15,0 2 2 0,-3 2-1 16,-1 0 0-16,-6-1 2 0,2 6-2 16,-4-6-1-16,-3 5 3 0,-2 5-1 0,-9 1 2 15,-6 5 1-15,-3-5-2 0,-3-1 0 16,0-5-1-16,0-2 1 0,1-3 0 16,7-1 0-16,0-3 0 0,4-2-2 15,0-1-1-15,0 0-5 0,1-3-10 16,-2-6-29-16,8-3-75 0,2-6-125 0</inkml:trace>
  <inkml:trace contextRef="#ctx0" brushRef="#br0" timeOffset="357816.4738">28525 13464 528 0,'0'0'54'0,"0"0"-14"0,0 0-11 16,0 0-7-16,38-81-8 0,-20 71-5 15,2-1-4-15,-1 3-2 0,-3 4-1 16,0 1-2-16,0 3 0 0,-1 0-1 16,5 1 0-16,-9 4 0 0,1 4-1 15,-5 3 2-15,0 2-1 0,-1 1 0 16,-4 2 1-16,-2 1-1 0,-2 3 0 15,-5 5 2-15,-3 0-1 0,-5-2 0 16,2 2 0-16,-4 0 0 0,1-2-2 0,0 0 3 16,2-2-1-16,1-3 0 0,3-5 0 15,2-2 0-15,4-3 0 0,1-4 0 16,1 0 1-16,2-1 0 0,0 0 0 16,0 4 0-16,5 3 0 0,1-7 1 15,5 2-2-15,5-3 1 0,0 0 0 0,1-1-1 16,3-2 0-16,0 0 0 0,3 0 0 15,5 0-2-15,0 0-1 16,-2 0-1-16,-1 0-4 0,-1-2-9 16,1-3-18-16,1 1-49 0,-3 0-75 0,0-2-141 15</inkml:trace>
  <inkml:trace contextRef="#ctx0" brushRef="#br0" timeOffset="358132.9849">28960 13222 672 0,'0'0'33'15,"0"0"-12"-15,0 0-7 0,0 0-5 16,0 0-6-16,0 0-1 0,0 0-1 15,0 0 4-15,0 0-4 0,0 0 3 0,83 20-4 16,-63 4-1-16,-3 4 1 0,-1 7 0 16,-4 2 2-16,-2 9-3 0,-5 4 3 15,-3 6-3-15,-2 1 1 0,-7 5-2 16,-6 1 2-16,-6 0 3 0,-6 2-5 16,-7 0 1-16,-6 0-9 0,-3-1-12 15,-4 1-17-15,-5 1-62 0,-2-3-97 16,-3-4-116-16</inkml:trace>
  <inkml:trace contextRef="#ctx0" brushRef="#br0" timeOffset="358596.4084">27377 13233 440 0,'0'0'71'0,"0"0"-9"0,0 0-20 15,0 0-12-15,0 0-8 0,0 0-5 16,0 0-4-16,0 0-1 0,0 0-5 16,0 0-5-16,7-46-1 0,-7 46-4 15,-2 0 8-15,-6 14-5 0,-7 10 5 16,-2 8-3-16,-2 7-1 0,3 3 0 15,-1 3 0-15,4 7 1 0,0 3-2 0,4 1 1 16,5 1-2-16,4-1 2 0,0-2-1 16,12-3 1-16,5-5 2 0,7-3-4 15,3-4 1-15,7-4-9 16,2-7-17-16,8-1-38 0,3-8-105 0,4-2-144 16</inkml:trace>
  <inkml:trace contextRef="#ctx0" brushRef="#br0" timeOffset="359183.5515">29443 13085 503 0,'0'0'56'0,"0"0"-8"15,0 0-15-15,0 0-6 0,0 0-10 16,0 0-4-16,0 0-4 0,0 0-2 16,0 0-4-16,0 0-4 0,-18-81 2 15,29 72-1-15,5-2 0 0,3 5 1 16,-5 1-2-16,3 5-1 0,2 0 1 16,-4 0-1-16,3 7 1 0,-3 3 1 15,-2 3-1-15,-6-4 0 0,-3 7 1 16,-2 2 0-16,-2 5-2 0,-4 6 4 15,-8 1 3-15,-2 1-5 0,-5-3 5 0,-2 3-5 16,-2-4 0-16,-3 0 1 0,2-1 0 16,2-3 1-16,0 0-2 0,4-2 0 15,3-3 1-15,4-5 0 0,5-6-1 16,4-2 3-16,2-5-2 0,0 0 1 16,0 3 0-16,2 4-1 0,2-1 0 0,11 3-1 15,1-6 1-15,7-3-1 16,7 0-1-16,0 0 2 0,1 0-2 15,2-1 0-15,0-4-3 0,-1 2-2 16,1 0-3-16,-2 0-12 0,-5-3-33 0,-2 0-67 16,-7 0-181-16</inkml:trace>
  <inkml:trace contextRef="#ctx0" brushRef="#br0" timeOffset="381284.3065">14661 13183 97 0,'0'0'32'0,"0"0"5"0,0 0 2 0,0 0-2 16,0 0-2-16,0 0-11 0,0 0-9 16,0 0-5-16,0 0-6 0,-14-14-1 15,14 11-2-15,7-1 0 0,11-1-1 16,5-1 2-16,3 3 4 0,1-2 3 16,6 1 2-16,4-1-2 0,0-1-3 15,5 1-2-15,0 0-2 0,0-1 1 16,3-1 0-16,-2 0-3 0,3 1 1 15,-2 1-2-15,0-2-1 0,-1 4 1 16,-3-2 0-16,0 1-1 0,-2-2 1 0,0 2 1 16,-2-1 1-16,-1-2-1 0,-3 1-1 15,-5-1 1-15,-1-1-3 0,-3-1 3 16,-3 0-2-16,-2-2-1 0,0 0 2 16,-2-2-2-16,-3 2-2 0,-4 1 2 15,-5 2-3-15,-2 4 1 0,1 0 3 16,-3 4-7-16,0-3-4 0,0-1-12 15,-2 1-6-15,-8 0-13 0,-4 3-13 16,-5 7-25-16</inkml:trace>
  <inkml:trace contextRef="#ctx0" brushRef="#br0" timeOffset="381684.4032">14664 13187 235 0,'0'0'16'0,"0"0"2"15,0 0 2-15,0 0 1 0,0 0-1 16,0 0 1-16,0 0 1 0,0 0-1 15,0 0-3-15,100-12-3 0,-63 8-1 0,4-2 0 16,3-2-2-16,2 1-4 0,0-3-1 16,3 2-3-16,0-3-2 0,-1 0 0 15,3 1-2-15,-3-1 0 0,-1 0 1 16,0 1-1-16,-1-1 0 0,-4 2-1 16,-1 0-2-16,-3 0-1 0,0 4-2 0,-5 1 0 15,-3-1 2-15,-2 1 3 16,-2 2-2-16,-7 0 0 0,-1 2-1 15,-7-1-6-15,-4 1-7 0,-3 0-10 16,-4 0-8-16,0 0-6 0,0 0 1 0,3 0 3 16,-3 0-11-16,0 3-33 0</inkml:trace>
  <inkml:trace contextRef="#ctx0" brushRef="#br0" timeOffset="382104.5725">14745 13309 316 0,'0'0'63'0,"0"0"-9"16,0 0-9-16,0 0-10 0,0 0-11 0,0 0-8 15,0 0-10-15,0 0-3 0,0 0 0 16,0 0-1-16,12-25 1 0,8 15-2 16,3 2 1-16,2 2 0 0,2 2 0 15,1-1 1-15,4 1-1 0,-1-1 2 16,6-1 0-16,4 0 0 0,0-3 0 16,1-2-6-16,4 1 4 0,-2-3-6 15,0 3 4-15,-2 1 1 0,-1 0-2 16,-2 1 1-16,-5 2 0 0,0-2-2 15,-2 3 0-15,-5 0 1 0,-9 0-1 0,0 4 0 16,-9-1-1-16,2 1 2 0,0-1 1 16,-7 1-1-16,2 1 1 0,-6 0-2 15,0-3 0-15,0 3-3 0,1 0-4 16,1 0-10-16,-2 0-19 0,0 0-38 16,0 0-34-16,-2 0-44 0</inkml:trace>
  <inkml:trace contextRef="#ctx0" brushRef="#br0" timeOffset="382583.7648">14716 13396 298 0,'0'0'47'0,"0"0"4"16,0 0-14-16,0 0-7 0,0 0-4 0,0 0-4 15,0 0-4-15,0 0-6 0,0 0-3 16,0 0-2-16,-3 5-1 0,19-5 1 16,9-3-1-16,7-4 0 0,0-1-2 15,-2 2 0-15,2 0 0 0,0 1-4 16,2 0 2-16,5-2-1 0,2 1 1 0,4-1 1 15,2-2-1-15,1 1 1 0,3-2-1 16,-1 0-1-16,-2 0 0 0,0-1 0 16,-3 2 0-16,-2-1-1 0,-4 0 1 15,-6 1 0-15,-4 1-1 0,-9 3 1 16,-10 2 0-16,-4 3 1 0,-1-2 1 16,-1 0 3-16,2 1 3 0,-2 1 1 15,-4 0 1-15,0-2-4 0,0 2 2 16,0 0-1-16,1-1-3 0,-1 1 1 15,0 0-5-15,0-2-1 0,0 2-1 0,0-1-2 16,0 1 0-16,0-2-5 0,-1 1 2 16,-2 0-10-16,3 1-9 0,-1-2-13 15,1 2-16-15,-2 0-26 0,1 0-31 16,-3 0-72-16</inkml:trace>
  <inkml:trace contextRef="#ctx0" brushRef="#br0" timeOffset="388901.9958">7067 11138 25 0,'0'0'-6'0,"0"0"1"15,0 0 2-15,0 0 3 0,0 0 3 16,0 0 0-16,0 0 0 0,0 0-1 0,0 0-7 15,0 0-7-15</inkml:trace>
  <inkml:trace contextRef="#ctx0" brushRef="#br0" timeOffset="389938.9177">5126 9025 84 0,'0'0'17'0,"0"0"-2"16,0 0-5-16,0 0-6 0,0 0-5 16,0 0-11-16,0 0-6 0,0 0 3 15,0 0 1-15,-10-3 11 0,7 3 3 16,0 5 0-16,3 1 0 0,-3 4 0 15,3-3-1-15,0-1 1 0,0 0-2 0,0-6 0 16,0 0 2-16,-1 0-1 0,1 1 1 16,0 1 1-16,0 0-1 0,0-1 2 15,0 0 2-15,0 1 0 0,0-1 0 16,0 1 1-16,0-1-1 0,0 1 0 16,0-1 1-16,0 1-4 0,0 0 3 0,0-1-4 15,0 1 2-15,0-1 0 16,0 1-1-16,0-1 0 0,0-1-2 15,0 1 1-15,0-1 0 0,0 2 1 16,0-2 1-16,0 1-1 0,0-1 1 0,0 2-1 16,0-2 0-16,0 0 0 0,0 2 0 15,0-2-1-15,0 0 0 0,0 1-1 16,0-1 0-16,0 0 0 0,0 2 0 16,0-2 1-16,0 0-2 0,0 1 4 15,0-1-1-15,0 0 1 0,0 0 2 0,0 2 1 16,0-2 3-16,0 0 1 0,0 0 4 15,0 0 3-15,0 0 3 0,0 0-1 16,0 2-1-16,0-2-5 16,0 0-4-16,0 0-3 0,0 0-1 0,0 0-1 15,0 0 0-15,0 0-2 0,0 0-1 16,0 0 0-16,0 0 0 0,0 0 0 16,0 0-1-16,0 0-1 0,0-2 1 15,0 2 0-15,0-2-1 0,0 2 0 16,0-1 0-16,0 1 0 0,0-2-2 0,0 2 1 15,0-1-1-15,0 1-1 0,0-2 3 16,0 2-1-16,-2-2-5 0,2 2-3 16,0-1-19-16,0 1-44 0</inkml:trace>
  <inkml:trace contextRef="#ctx0" brushRef="#br0" timeOffset="392240.7524">2312 13852 390 0,'0'0'57'0,"0"0"-15"0,0 0-16 15,0 0-13-15,0 0-12 0,0 0-5 16,0 0-7-16,0 0-2 0,0 0-1 16,-6-4 6-16,6 13 10 15,10 6 10-15,0 8 1 0,2 1 0 0,0 0-4 16,0 4-7-16,-1-1 1 0,-1 0-3 16,1-1 0-16,-2 2 2 0,0-3-2 15,1 1 0-15,-6-2 2 0,5 1-2 16,-3-4 0-16,-2-5 0 0,0 0 1 15,-1-5-1-15,0-7 3 0,0 2 0 0,-3-6 5 16,0 0 7-16,0 0 8 0,1 2 9 16,-1-2-1-16,0 1-7 0,0-1-8 15,0-13-10-15,-1-6-1 0,-8-5 2 16,1-2-2-16,-1-1 0 0,0-1-2 16,1-2 1-16,2 1-1 0,0-1-1 0,3 0-1 15,0 1 0-15,2 0-3 0,1 3-4 16,0 0 5-16,1 4-6 15,5-1 4-15,6 0 2 0,2-1-2 16,6 4 2-16,-1-1-1 0,7 3-2 0,-3 2 2 16,3 4-1-16,-1 2 1 0,7 0-2 15,0 3-3-15,2 0-4 0,2 3-5 16,-4 4-3-16,0 0-5 0,-3 3-11 16,-2 10-15-16,-3 0-37 0,0 7-31 15,-5 4-44-15</inkml:trace>
  <inkml:trace contextRef="#ctx0" brushRef="#br0" timeOffset="393200.1647">3239 14300 163 0,'0'0'44'0,"0"0"1"0,0 0-3 16,0 0-1-16,0 0-5 0,0 0-7 15,0 0-2-15,0 0-9 0,0 0-1 16,0 0-6-16,-9-14-1 0,9 11-1 0,-1 2-3 15,1-1 0-15,-2 1 1 0,1-5-1 16,-1 1 2-16,1 1-1 0,-1-1 0 16,-2 1 0-16,3 0 2 0,-5-3-3 15,3-1 2-15,0 4-2 0,-3-4 0 16,3 5 0-16,-4-4-1 0,-1 1 2 16,0-1 3-16,-2 1 2 0,3 2 2 15,-2-1-3-15,-1 2-5 0,4 0-1 16,1 2-2-16,-7-2 1 0,9 3-1 15,-3-2-1-15,-8 2-1 0,4 0-2 0,-9 8-1 16,-4 3 0-16,1 2-3 0,2 2 0 16,4 2 0-16,3-7-1 0,7 5 2 15,0 1 3-15,2 2 1 0,1 8-1 16,0-4 0-16,3 1-2 0,0-1-2 16,0-3 1-16,6 1 1 0,3-1 3 0,-2 3 2 15,6-2 6-15,-3 1-4 16,2-1 1-16,1-3-4 0,0-2-1 15,1-2 0-15,2-3-1 0,3-5-3 16,2 0 1-16,3-5-3 0,3 0-1 0,4-2-10 16,2-6-26-16,2-2-30 0,-1 0-45 15,-1 1-47-15</inkml:trace>
  <inkml:trace contextRef="#ctx0" brushRef="#br0" timeOffset="393777.4571">3629 14224 348 0,'0'0'57'16,"0"0"-12"-16,0 0-12 0,0 0-3 16,0 0-5-16,0 0-2 0,0 0-5 15,0 0-3-15,0 0 0 0,0 0-2 16,-14-53-1-16,14 53 0 0,0-2-2 15,0 2 0-15,0-1-2 0,0-1-2 0,0 1-1 16,0 0-2-16,0-1 2 0,-3 1-2 16,3-1 0-16,0 1-1 0,0-1 0 15,0 0-1-15,0 1 1 0,0-1 0 16,0 1-2-16,0-1 2 0,0 2-3 16,0-1 1-16,0 1 0 0,0-2-1 0,0 2-1 15,-3 0 1-15,3 0-1 16,0 0 0-16,0 0 1 0,-1 11 1 15,-2 9 1-15,0 5-1 0,0 7-1 16,-3 5-2-16,-1 6 2 0,0 5 0 0,-5 10 2 16,-2 9 3-16,-2 4-4 0,-3 5 1 15,0-2-4-15,0-4-2 0,5-7 2 16,-2-6-1-16,7-10 4 0,-1-9-2 16,6-14 2-16,1-9-1 0,3-9 1 15,0-6-1-15,-3 0 0 0,3 0-1 0,0 2-6 16,0 0-17-16,0-1-43 0,0-1-72 15,0 0-125-15</inkml:trace>
  <inkml:trace contextRef="#ctx0" brushRef="#br0" timeOffset="394324.8085">3833 14575 694 0,'0'0'22'0,"0"0"-9"0,0 0-8 16,0 0-6-16,0 0-2 0,0 0-1 15,0 0-1-15,0 0 3 0,0 0 1 16,-10 41 1-16,4-9 0 0,-4 3 1 15,0 0-2-15,0-2 1 0,1-1 0 0,-1-3 0 16,0-4-1-16,4-2 0 0,2-8 0 16,1-6 1-16,1-4-1 0,2-5 2 15,-2 0-1-15,2 0 1 0,0 2 2 16,-2-1 1-16,2 1 1 0,0-2 2 16,0 1-2-16,-1-1-3 0,1-12 0 0,-3-6-2 15,3-5-1-15,0-1 1 16,0-2 1-16,0 2-1 0,0-2 1 15,4 2-1-15,3-1 0 0,-1 4 0 16,-3 6-1-16,3-1 1 0,1 3 1 0,-1 4-2 16,1-5 1-16,-4 7 0 0,4-1-1 15,-2 1 0-15,-2 3-1 0,-2 1 1 16,-1 3-1-16,0-1 0 0,0 1 0 16,4 0 0-16,3 0 1 0,4 0-1 15,3 1 1-15,2 9 1 0,0 2 0 0,-6 3 0 16,3 3 0-16,-3 5 0 0,-1 1-1 15,-2 5 2-15,-1 1-4 16,-3 2 0-16,2 0-4 0,-2 0-4 16,2-3-9-16,-1 0-14 0,-1-5-33 0,0-1-39 15,3-7-43-15,-1 1-78 0</inkml:trace>
  <inkml:trace contextRef="#ctx0" brushRef="#br0" timeOffset="394547.2292">3677 14801 640 0,'0'0'43'0,"0"0"-14"16,0 0-12-16,0 0-9 0,0 0-5 15,0 0-3-15,0 0-1 0,0 0 0 16,58-82-1-16,-29 71-1 0,0 3-1 15,1 1-5-15,2 3-11 0,-2-1-24 0,2 4-47 16,-3-1-99-16,4 1-105 0</inkml:trace>
  <inkml:trace contextRef="#ctx0" brushRef="#br0" timeOffset="395201.4031">4818 14193 698 0,'0'0'31'16,"0"0"-10"-16,0 0-6 0,0 0-8 0,0 0-3 15,0 0-4-15,0 0-1 16,0 0-1-16,0 0-1 0,0 0 0 15,-6-14 1-15,19 8 1 0,3-1 0 16,7-1 0-16,2 1-2 0,1 1-5 0,-3 0-4 16,3 3-8-16,-3-1-18 0,0 1-37 15,3 0-63-15,-11-1-110 0</inkml:trace>
  <inkml:trace contextRef="#ctx0" brushRef="#br0" timeOffset="395384.256">4821 14395 632 0,'0'0'48'15,"0"0"-17"-15,0 0-12 0,0 0-10 16,0 0-5-16,0 0-2 0,0 0-4 16,0 0-1-16,0 0 0 0,0 0-2 15,23-1-5-15,3-5-21 0,3 2-41 16,6 1-90-16,1 1-147 0</inkml:trace>
  <inkml:trace contextRef="#ctx0" brushRef="#br0" timeOffset="396377.554">6426 13977 475 0,'0'0'71'0,"0"0"-21"0,0 0-18 15,0 0-6-15,0 0-9 0,0 0-7 16,0 0-2-16,0 0-4 0,0 0-3 15,0 0-4-15,1-34-2 0,-1 34 0 0,0 0 0 16,-1 11 2-16,-6 9 5 0,-2 7-2 16,0 5 1-16,-1 3-1 0,-3 1-1 15,3 2-1-15,-1-1 1 0,-1-2 0 16,6-2-2-16,0-4 3 0,-1-3 0 16,3-7-1-16,1-2 2 0,3-7-1 0,-3-5 0 15,3 1 1-15,0-6 0 0,0 0 2 16,0 0 1-16,0 2 2 15,0 0 1-15,0-2 1 0,0 0-3 16,0 0 3-16,0-2-4 0,0-12-2 0,0-7 3 16,3-5-1-16,0-1-3 0,3-1 1 15,-1-1-1-15,0 1 0 0,-1 1-1 16,3 2 2-16,-1 3-1 0,0 5 0 16,-2 2-1-16,-1 5 1 0,-3 6-2 15,3 0 1-15,-3 4 0 0,0-2-1 0,0 2-1 16,0-2 0-16,3 1 0 15,-2 1 0-15,7 0-1 0,6 0 2 16,2 1 1-16,7 11-2 0,-3 3 0 16,-2 5 0-16,0 5-1 0,-3 2 1 0,1 5 1 15,-3 3-3-15,4 2 3 0,-4 0-3 16,0 0-1-16,2-3-1 0,-5-2-2 16,3-3-14-16,-6-2-11 0,-1-9-30 15,-2 2-46-15,-2-1-52 0,0-4-107 16</inkml:trace>
  <inkml:trace contextRef="#ctx0" brushRef="#br0" timeOffset="396583.2686">6222 14476 586 0,'0'0'35'16,"0"0"-14"-16,0 0-15 0,0 0-5 15,0 0-1-15,71-89-4 0,-39 72 0 0,4 4-1 16,1-1 0-16,1 2 1 0,3-1-3 16,0 3-6-16,0 2-12 0,1 2-14 15,-2 0-31-15,-2 6-32 0,0 0-51 16</inkml:trace>
  <inkml:trace contextRef="#ctx0" brushRef="#br0" timeOffset="397036.3601">7220 14161 448 0,'0'0'59'0,"0"0"-19"16,0 0-9-16,0 0-6 0,0 0-4 0,0 0-1 15,0 0-4-15,0 0-6 0,0 0 1 16,0 0-2-16,-22-75 0 0,16 68-2 16,-4 0 0-16,3 1-4 0,-3 0-1 15,0 2-1-15,0-1 0 0,-1 2 1 16,6 2 0-16,-5 1-3 0,5 0 0 0,-8 0-1 15,-3 4-1-15,0 9 3 0,-4 5-2 16,0 3 1-16,4 5-1 0,0 1 0 16,6 0-3-16,3 1 2 0,4-1-1 15,3 0 2-15,0-1 0 0,4 1 3 16,5-4-3-16,3 0 2 0,0-5-5 16,2-2 1-16,1-3-2 0,0-3 0 15,2-2-3-15,-4-1-1 0,3-4-4 16,2-2-5-16,3-1-5 0,8 0-10 15,-3-6-12-15,7-3-29 0,-4-3-33 0,3-3-52 16</inkml:trace>
  <inkml:trace contextRef="#ctx0" brushRef="#br0" timeOffset="398477.3442">6430 13518 406 0,'0'0'67'0,"0"0"-14"15,0 0-18-15,0 0-10 0,0 0-9 16,0 0-2-16,0 0-3 0,0 0-3 16,0 0-3-16,0 0-1 0,-32-15-4 15,31 15-1-15,1-1-1 0,0 1 1 16,0 0 3-16,0-2 3 0,12 2 1 16,8-2 1-16,6 1-1 0,0-1-2 15,3 0-1-15,3-3-2 0,2 2-1 16,1-2 2-16,3 1-1 0,1-1 1 15,0 2-1-15,0-3-2 0,-2 2-1 0,-2 1 0 16,-3-1-3-16,0 1 1 0,-5 1 1 16,-5 0-2-16,-12 1 4 0,-3 1 0 15,-7 0 1-15,0-2 2 0,0 2 0 16,2 0-2-16,-1-1 1 0,-1-1-2 16,0-3 2-16,0 1-1 0,-4-2-1 0,-2-1 1 15,-3 2 0-15,1 0 0 0,-1 0 0 16,0 1 1-16,5 3-1 15,1-1 0-15,-4-1 0 0,4 1 2 16,-1-1 0-16,1 2-1 0,-2-2 1 0,1 1 0 16,1-1 0-16,0 2-1 0,-2-2 2 15,0-1 1-15,1 1 1 0,1 2 1 16,-3-2-1-16,3 2 0 0,-1-2-2 16,1 1 1-16,3 2-1 0,-3-2-1 15,3 2 1-15,-1 0-2 0,-1-1 0 0,1 1-2 16,-2-2 0-16,3 2-2 0,-3 0 0 15,3-1-2-15,0 1 2 16,0 0 0-16,0 0 2 0,0 0 2 16,0 0-1-16,3 0 1 0,7 4-1 0,3 4 1 15,0-2 0-15,4 0 0 0,2 2-1 16,-3-2 0-16,3-1 0 0,-2 0 0 16,-4-2 1-16,2 2-1 0,-1 0 1 15,-5-2 0-15,0-1-2 0,-5 0 1 16,-4-2 0-16,0 0-1 0,0 0 1 0,0 2 0 15,3-1 1-15,-3 1-1 0,0 4 1 16,0 5 2-16,-6 2-1 16,-6 4-1-16,-6 1-1 0,-3 2 1 0,-3 1-2 15,-1 2 0-15,2 0-4 0,3 2 0 16,1 1-13-16,9 3-25 0,0 0-82 16,4 1-177-16</inkml:trace>
  <inkml:trace contextRef="#ctx0" brushRef="#br0" timeOffset="399204.2464">8357 14418 479 0,'0'0'53'0,"0"0"-8"16,0 0-8-16,0 0-10 0,0 0-8 15,0 0-6-15,0 0-3 0,0 0-3 16,0 0-2-16,-41-47-1 0,41 47-2 16,0-1-1-16,0-4-1 0,7-1 0 0,6-1 0 15,5-4 1-15,3 3-1 16,4 2 0-16,1 0 0 0,-1 0 0 15,2 0-2-15,-1 2-1 0,3 1-1 16,-2-1-2-16,1 3-4 0,-2 1-8 0,-7 0-9 16,-1 0-29-16,-4 8-28 0,-6-2-18 15,1 6-7-15,-8 2-5 0,-1 4-32 16</inkml:trace>
  <inkml:trace contextRef="#ctx0" brushRef="#br0" timeOffset="399376.067">8384 14557 387 0,'0'0'71'0,"0"0"-20"16,0 0-13-16,0 0-7 16,0 0-6-16,0 0 4 0,0 0-4 0,0 0-2 15,0 0-5-15,10 9-6 0,6-6-7 16,7-2-2-16,0-1-2 0,2 0-1 16,7-4-5-16,2-1-9 0,2-1-34 15,2 2-94-15,4-4-163 0</inkml:trace>
  <inkml:trace contextRef="#ctx0" brushRef="#br0" timeOffset="406984.3356">10203 14414 281 0,'0'0'54'0,"0"0"-18"0,0 0-9 0,0 0-5 16,0 0 3-16,0 0 3 0,0 0-1 0,0 0-8 15,0 0-3-15,20-64-3 16,-18 59 1-16,-1 1-2 0,-1 4-3 15,0-1-2-15,0 1-3 0,0 0-4 16,2-2-4-16,-2 2 2 0,0 0 0 0,0 0 1 16,0 0 2-16,0 0-1 0,0 5 0 15,0 7-1-15,-5 3 3 0,2 2 0 16,-4 5 3-16,0 0-2 0,-3 0 1 16,-2 0 3-16,-5 0-3 0,2 2 4 15,-3-1-3-15,-1-1 2 0,0-1-6 0,2-3 0 16,-1-2 1-16,1 0 0 0,1-5 0 15,3-1-1-15,0-2-2 0,2 1 1 16,3-3 0-16,-3 3 0 16,5-3 0-16,0-2-1 0,-1 1 0 0,4-2-1 15,2 1-1-15,-2-1 1 0,3-3-2 16,-2 0 2-16,2 0 1 0,0 1 1 16,0 1 0-16,0 3 1 0,0 2 1 15,0 2 2-15,2 0-1 0,2-3 0 16,-1 2 1-16,4-1 1 0,3 4 1 0,0-2-1 15,5 3 1-15,-2-1-3 0,0-3 1 16,4 4-1-16,2 0-2 0,0 0 0 16,1 3-2-16,3 0 1 15,2 0-1-15,4 2 0 0,0 1-1 0,3 0-8 16,2-1-6-16,4 1-4 0,-1 2-10 16,1 0-25-16,4 2-50 0,1 0-82 15</inkml:trace>
  <inkml:trace contextRef="#ctx0" brushRef="#br0" timeOffset="410224.3004">10845 14712 390 0,'0'0'56'0,"0"0"-16"15,0 0-6-15,0 0-12 0,0 0-8 16,0 0-3-16,0 0-3 0,0 0-2 0,0 0-2 15,0 0-3-15,-26-64-2 0,26 59-3 16,0 1-1-16,0-1-1 0,0 1-2 16,0 4 2-16,5-2 2 0,0 2 0 15,7 0 0-15,-2 0-2 0,-2 2-3 16,0 4 2-16,-4 1 3 0,1 1 2 16,-4 2 2-16,-1 1 1 0,0 1 0 15,0 5 1-15,-3-2 2 0,-3-1 0 16,0-1 1-16,-2-5 3 0,7-5 3 15,-7 3 1-15,5-3 5 0,-1-1 0 0,-5-1 0 16,4-1-4-16,-4-1 1 0,0-4-4 16,3-3-1-16,-1-1 0 0,3-1-4 15,-2-1-2-15,5-1 0 0,-1 2-1 16,2-3 1-16,0 1-2 0,0 2-1 16,0 0-3-16,2 1 2 0,2 2-2 15,-1 4-1-15,5-3 1 0,-3 4-1 0,-1 0 0 16,5 1-1-16,-3 1 2 15,2 0 0-15,2 0-1 0,-2 3 1 16,-1 2 0-16,-3-4 0 0,0 2 1 0,-4-3 0 16,0 0 0-16,0 0-1 0,2 2-1 15,-1-1 0-15,1 0-1 0,-1 1-4 16,-1 0-21-16,0 4-46 0,0 4-54 16,-6 2-149-16</inkml:trace>
  <inkml:trace contextRef="#ctx0" brushRef="#br0" timeOffset="410881.3563">11357 14493 562 0,'0'0'42'0,"0"0"-12"15,0 0-10-15,0 0-5 0,0 0-7 16,0 0-1-16,0 0-4 0,0 0-1 16,0 0-1-16,-23-79-2 0,24 63 0 15,4 8 0-15,2-5 0 0,0 6-1 16,0 1 2-16,2 1-3 0,2 1 1 15,0 1 0-15,-1 3 0 0,1 0 0 0,-2 0 0 16,6 3 0-16,-4 5-1 0,5 4 1 16,-3 0-1-16,-6-4 2 0,-1 5-1 15,0 0 1-15,-3-2 2 0,-2 7 1 16,-1 0-4-16,0 0 2 0,-4 5 6 16,-5-1-5-16,-4-2 5 0,2-2-4 15,-1-3-1-15,3-5 1 0,2-3 0 0,0-3 1 16,1-1 0-16,3-1 1 15,0 1 1-15,3-3-1 0,-1 0 2 16,1 0-1-16,-2 0-2 0,1 0 0 0,1 0-2 16,0 0-1-16,0 0 0 0,0-3-2 15,3-3 2-15,4 0-2 0,6-2 1 16,4 5 1-16,5 0-1 0,0 2 0 16,4 1 1-16,-6 0 0 0,3 0-2 15,-5 6 0-15,0-1 0 0,0 5 0 0,-2 0 1 16,-3 2 0-16,-3-2 0 15,-6 2-1-15,-1 3 1 0,-3 2 0 16,-6 5 1-16,-10-1 1 0,-7 1 0 16,-4-2 0-16,-6-2 0 0,-2-3 0 0,0-1 0 15,0-4 2-15,2-2-2 0,3-4 1 16,1-1 1-16,9-1-3 0,2-2 0 16,5 0 0-16,6 0-3 0,4 0-4 15,-1 0-23-15,-1-5-88 0,1 1-146 16</inkml:trace>
  <inkml:trace contextRef="#ctx0" brushRef="#br0" timeOffset="411276.256">12083 14737 563 0,'0'0'58'0,"0"0"-15"0,0 0-13 16,0 0-9-16,0 0-7 0,0 0-6 15,0 0-3-15,0 0-2 0,0 0-2 16,-23-24 1-16,13 29-3 0,-2 8 1 16,-4 7-2-16,3 3-1 0,3 3 0 15,-1-1-1-15,2 2-4 0,0 1-3 0,5-1-17 16,1 2-31-16,2 0-75 0,1-1-156 15</inkml:trace>
  <inkml:trace contextRef="#ctx0" brushRef="#br0" timeOffset="411840.7216">12618 14447 529 0,'0'0'48'0,"0"0"-11"0,0 0-10 15,0 0-8-15,0 0-5 0,0 0-4 0,0 0-1 16,-29-82-3-16,26 80 0 0,2-3-2 16,-2 2-3-16,3 3-1 0,-3-2-1 15,-3 2 1-15,-4 0-1 0,-2 5-1 16,-3 5 0-16,3 6 1 0,1-2 0 16,3 6 0-16,1-1 0 0,1 2 2 15,3 0-3-15,1 1 2 0,0-2 3 16,2 3-3-16,0-1 6 0,0-2-6 15,4-1-2-15,-1-3 1 0,6 2-1 16,-5-9 0-16,5 3 1 0,1-3-1 0,0 0 0 16,0-1 1-16,5-2 0 0,-5-3 0 15,3-3 1-15,6 0 0 0,-2 0 1 16,2-3 1-16,-3-6 1 0,-3-2 1 16,0-3 2-16,-5-3-3 0,0-1 2 15,-2-3-1-15,-1 0-4 0,-5-2 6 16,0 1-4-16,0 0 5 0,-5 1 1 15,-4-1-2-15,-1 3 0 0,-5 1-1 16,-1 2-1-16,-2 1-2 0,-3 5-1 16,1 1-1-16,4 2-1 0,-1 6-4 0,-2 1-4 15,1 0-6-15,-6 8-19 0,4 5-50 16,4 3-136-16,4 3-96 0</inkml:trace>
  <inkml:trace contextRef="#ctx0" brushRef="#br0" timeOffset="413245.8681">13127 14680 387 0,'0'0'72'0,"0"0"-11"0,0 0-14 15,0 0-15-15,0 0-10 0,0 0-4 16,0 0-5-16,0 0-5 0,0 0-1 0,0 0-5 16,-9-28 0-16,5 28 0 0,-3 3-1 15,-5 8 1-15,-1 3-2 0,0 2 0 16,2 4-1-16,0 0-1 0,0 2-1 16,2 3-7-16,-1-1-8 0,3-1-43 15,1 1-80-15,2-6-152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4:41:36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13617 14639 188 0,'0'0'73'0,"0"0"-4"15,0 0-10-15,0 0-12 16,0 0-7-16,0 0-3 0,0 0-7 16,0 0-8-16,0 0-6 0,-4-41-7 0,4 41-5 15,-3-2-2-15,3 2-1 0,0-2-1 16,0-3 0-16,0 0-2 0,0-3-1 16,6 1 1-16,3 2 0 0,-1 2 0 15,2 0 1-15,2 2-1 0,-1 1 0 16,1 0 0-16,-3 0 1 0,1 0-1 0,-6 0 2 15,-1 1-1-15,0 2 1 0,0 0 0 16,0-1 0-16,0 2 2 0,-3 1 0 16,0-1 1-16,-3 4 0 0,-2-1 0 15,-2 0 0-15,0 0 1 0,-2-2-1 16,1 0 1-16,3-4 2 0,2 1 0 16,-3-2 3-16,1 2 2 0,1 0-2 15,-1-1 1-15,5-1-3 0,-1 0 0 16,1 0-2-16,-2 0-3 0,-1 0 2 15,-1-3-2-15,1 0-1 0,0-6 1 0,3-1-2 16,0-4 0-16,9-4-5 0,0 2 4 16,-5 6-4-16,9 1 5 0,-6 3 0 15,2-1 0-15,1 2 0 0,0 3-1 16,-1 1 0-16,-5-1 0 0,3 2 0 16,-4 0 0-16,3 0 1 0,1 0-1 15,2 3 1-15,-5-1 0 0,-1 5 4 16,-3 4-3-16,0 3 4 0,-3 4-5 15,-7-1 0-15,0-6 1 0,1-1 0 16,-2-3 3-16,2 0 0 0,-1-5 3 0,0 1 2 16,-2-3 2-16,2 0-2 0,-1 0-3 15,-3-5 0-15,6 0-1 0,-4-6-2 16,5 5 0-16,4-4-7 0,-1-1 4 16,4-1-6-16,-2 0 6 0,2 1-1 15,0 2 0-15,3 1 0 0,3 1 0 0,1 2 1 16,1 1-2-16,0 0 1 15,4 3 0-15,-2 1-2 0,4 0 2 16,-2 0 0-16,5 0 0 0,-7 1 1 16,5 4 0-16,-7-2-2 0,-3-1 2 0,-1-1 0 15,-1 1-1-15,2 1 0 0,-4-2-2 16,6 2 3-16,-7-3-9 0,0 6-3 16,0 6-23-16,0 0-41 0,-7 4-60 15,-2-7-134-15</inkml:trace>
  <inkml:trace contextRef="#ctx0" brushRef="#br0" timeOffset="515.8882">14353 14226 587 0,'0'0'45'0,"0"0"-7"0,0 0-11 16,0 0-8-16,0 0-6 0,0 0-3 16,0 0 0-16,-4-81-3 0,4 81 1 0,0-1-2 15,0 1-2-15,0-2 0 16,0 1-4-16,0-1 0 0,0 1-2 15,0 1-3-15,-7 0 1 0,-6 3 2 16,-3 10 0-16,-7 7 0 0,1 7 1 0,3 2-5 16,-1 4 5-16,3-1-1 0,1-1 1 15,1-2 0-15,2-2 0 0,3-2-2 16,-1-3 3-16,5-7-1 0,0 0 1 16,3-5 0-16,2-6 0 0,-2 7 0 15,1-6 0-15,1-1 0 0,1 1 0 0,0-5-1 16,-2 0 2-16,2 0 0 15,0 3 0-15,0-2 1 0,0 0-2 16,6 1 1-16,6-2-1 0,5 0-1 16,1 0 2-16,6-3-3 0,-1-2 1 0,2-1-1 15,-2 1 0-15,3 0-1 0,0 1-3 16,-3 2-3-16,3-2-3 0,-10 3-6 16,3 0-6-16,-8 0-10 0,2-1-13 15,0 0-20-15,-7 2-39 0,4-3-18 16,-7 1-36-16</inkml:trace>
  <inkml:trace contextRef="#ctx0" brushRef="#br0" timeOffset="748.5731">14402 14206 437 0,'0'0'87'0,"0"0"-23"15,0 0-17-15,0 0-10 0,0 0-9 16,0 0-6-16,0 0-4 0,0 0-4 15,0 0-5-15,-18-77-3 0,18 77-4 0,0 0-1 16,0 0 2-16,0 5 0 0,7 12 2 16,3 9-1-16,-1 6 1 0,-1 3-4 15,0 7-1-15,2-1-1 0,-3 5-1 16,0 1-3-16,-1 2 0 0,0 1-9 16,-1 1-34-16,-2-1-156 0,2-2-126 15</inkml:trace>
  <inkml:trace contextRef="#ctx0" brushRef="#br0" timeOffset="2948.8331">30247 7778 63 0,'0'0'7'0,"0"0"-1"16,0 0-3-16,0 0-1 0,0 0 1 16,0 0 1-16,0 0 2 0,0 0 1 15,0 0 3-15,48-31 2 0,-38 30 1 0,-4 1 2 16,-2 0 1-16,8 0-3 0,-7 0 0 15,0 0 2-15,1 0 1 0,-6 0 1 16,0-2-1-16,6 2-2 0,-1 0 1 16,1 0 4-16,0 0 3 0,-6 0 7 15,0 0-1-15,0 0 1 0,1 0-1 16,1 0-4-16,-1 0-3 0,1 0-3 16,-1 0-6-16,1 0-3 0,-2 0-4 15,1 0-3-15,-1 0-1 0,1 0-1 16,-1 0-1-16,2 0 2 0,-2 0 1 0,1 2 0 15,2-1 0-15,-2 1 0 0,2 2-2 16,-1 1-2-16,1 0 3 0,-2-1-1 16,-1-4 1-16,0 0 2 0,0 0 0 15,2 2 1-15,-2-1 2 0,0 0 4 16,1 2 1-16,-1-2 5 0,0-1-4 16,2 1-2-16,-2-1-1 0,0 2-3 15,1-2-2-15,-1 1-1 0,0-1 0 16,0 2 0-16,0-2 0 0,0 1 1 15,0-1 0-15,0 0 1 0,0 1 1 0,0-1 1 16,0 0 1-16,0 2 0 0,0-2 1 16,0 0 1-16,0 1-2 0,0-1-1 15,0 0-4-15,0 0-1 0,0 0-1 16,0 0-1-16,0 0 1 0,0-7-1 16,0 2-1-16,0-8 0 0,0 3 1 0,0 1-1 15,7-5 0-15,3 1-2 16,0 2 2-16,2 3-2 0,-3 3 2 15,1 2 0-15,-1 0-1 0,-5 1 1 16,7 2-2-16,-6 0 1 0,3 0-1 0,0 3 2 16,-4-1-1-16,2 4 2 0,-5-1-1 15,1-1 0-15,-1 7 2 0,-1-1-1 16,-1 1 0-16,-5 5 0 0,-4-6 0 16,4-4 0-16,-4 3 0 0,4-3 0 15,0-5 0-15,4 2 0 0,2-3 1 0,0 0 0 16,0 0 1-16,-6 2 0 0,1-2 0 15,-1 0-1-15,2 2 0 0,4-2 0 16,-4 0-1-16,-2 0 1 16,2 0-1-16,-1 0 0 0,5 0 0 0,-1-2-1 15,1 2 0-15,0-2-1 0,0-3 0 16,0-1-1-16,3-2 2 0,1-1 0 16,-1 5 0-16,6-1 0 0,-5 3 0 15,-1 1 0-15,1-1 0 0,-4 2 1 16,0-1-1-16,0 1 1 0,2 0-1 0,-1 0 1 15,1 0-2-15,-1 0 2 0,-1 0-1 16,0 4 1-16,0 8 0 0,-4 4 1 16,-7 4-2-16,-1-4 2 0,-2-2 4 15,0 1-4-15,0-3 5 0,3-3-4 16,0-1 0-16,4-3 0 0,4-4 3 16,0 1 0-16,-3-2 1 0,1 0 0 15,-4-3-8-15,-2-8 5 0,7 1-7 16,0-7 4-16,4-2 0 0,0 1-2 15,4-6 1-15,3 2 0 0,-1 9 1 0,2 1-1 16,-2 4-2-16,-3 3 0 0,0 3-1 16,-3 2 1-16,5 0-1 0,5 0 1 15,3 2 1-15,-1 3 1 0,-2 6-1 16,-2 2 1-16,-2 4 0 0,1 3 0 16,-2-6 1-16,-2 2 0 0,0-5 4 15,-3 0-4-15,1 2 4 0,-1-8-5 16,3 1 2-16,-3-6 3 0,0 0 1 15,0 0 2-15,0 1 0 0,0-1-2 16,0 0-7-16,-6-6 4 0,-3-6-6 0,2 0 3 16,0-2 2-16,3 4-2 0,-1 1 2 15,1-3-1-15,2 7 0 0,1 1 0 16,1 4 0-16,-1-3-2 0,1 3 1 16,0-1-3-16,0 0-1 0,0-1 2 15,0 2-1-15,0-2 3 0,0 2-1 0,1 0 2 16,3 0-2-16,6 4 1 15,-1 2 1-15,-3 0-1 0,1 1-1 16,-4-3 1-16,3 5-4 0,-3 3-12 16,-1-1-45-16,1 7-135 0,-3-8-112 0</inkml:trace>
  <inkml:trace contextRef="#ctx0" brushRef="#br0" timeOffset="4907.9722">14713 14007 272 0,'0'0'80'0,"0"0"-10"0,0 0-14 15,0 0-12-15,0 0-8 0,0 0-8 16,0 0-8-16,0 0-7 0,0 0-5 16,-37-38-2-16,37 38-3 0,-3-1-3 15,3 1-1-15,-1 0 0 0,1 0 0 16,0 0 2-16,1 4 2 0,7 7 0 16,6 3 0-16,0 1 1 0,1 0 0 15,2 0-1-15,0 2 0 0,3 1 0 16,-2 2-3-16,5-1 3 0,0 1-3 15,0 2 1-15,1-1-2 0,0 0 1 0,1 0-2 16,-1-1 2-16,-1 2-1 0,1-3 1 16,-1-1 0-16,-2 0 0 0,-2-4 0 15,0-1 0-15,-7-3 0 0,-4-6 0 16,-1 1 0-16,-4-1 1 0,0-4-1 16,0 3 3-16,-3-3-2 0,0 0 3 0,0 0 4 15,3 2 3-15,-3-2 1 16,0 2 0-16,1-2-7 0,-1 0-1 15,0 1-1-15,-1 0-1 0,-5 1-1 16,-4 1 0-16,-7 3 0 0,1 1-1 0,-6 5 1 16,2-1 0-16,-1 3 0 0,0 1 0 15,-2 6-1-15,-2 1 1 0,3 2 3 16,1 5-4-16,-2 3 5 0,2 1-5 16,-2 4-3-16,-1 2 2 0,-1 4-2 15,1 0-3-15,0 3-2 0,1 0-8 0,2-4-21 16,3-2-41-16,1-7-126 0,7-12-104 15</inkml:trace>
  <inkml:trace contextRef="#ctx0" brushRef="#br0" timeOffset="6159.7624">15808 14621 398 0,'0'0'48'0,"0"0"-2"0,0 0-15 15,0 0-17-15,0 0-10 0,0 0-6 16,0 0-1-16,0 0 0 0,0 0 1 16,3-13 2-16,13 9 0 0,4-2 0 15,0 4 0-15,-2 0-1 0,-1 1 0 0,5-1 0 16,1 1-1-16,4 0 1 0,-1-1-1 15,-8 1-1-15,0-2 0 0,-6 3 1 16,0-2-1-16,2 0 0 0,-8 2 1 16,0 0-1-16,-6 0 1 0,0 0-2 15,0 0 1-15,1 0 3 0,1 0 0 16,-2 0 0-16,0 0 3 0,-5 0-3 16,-9 5 0-16,-6 2 2 0,-3 0-2 15,-2-1 0-15,-3-2 0 0,1 2 1 16,-2 0 0-16,1-1 0 0,10-2 0 0,-1 0 0 15,6-1 0-15,1-1 0 0,1 1 2 16,4-2 1-16,-5 1 0 0,6 1 1 16,3-2 0-16,-1 1-2 15,4-1 1-15,-3 0 0 0,3 0 0 0,0 0-2 16,0 0 1-16,0 0 0 0,0 0-2 16,10-1 0-16,5-7 0 0,6-2 0 15,2 3-2-15,1 1 0 0,0 0-1 16,4 2-4-16,-1 2-4 0,1-1-21 15,-1 1-68-15,-1 1-167 0</inkml:trace>
  <inkml:trace contextRef="#ctx0" brushRef="#br0" timeOffset="8176.5918">16898 14206 166 0,'0'0'50'0,"0"0"-6"0,0 0 5 15,0 0 5-15,0 0-2 0,0 0 1 16,0 0-14-16,0 0-8 0,0 0-7 0,0 0-6 16,15-47-1-16,-15 46-5 0,1-1-1 15,-1 0 0-15,0 1-4 0,0 1-1 16,0-2-1-16,0 2-4 0,0-1 2 16,0 1-3-16,0-2 0 0,0 2 1 15,0 0-2-15,0 0 1 0,0 0 0 0,-7 8 0 16,-3 9 2-16,-4 5-1 15,-3 6 1-15,-1 4 0 0,-5 1 1 16,-1 2-2-16,-3 1 1 0,-2-2-2 16,-1-2 1-16,1-4-2 0,0 0 2 0,1-4 5 15,1-1-5-15,1-3 5 0,5-4-5 16,1-1 0-16,6-5 2 0,2-1 0 16,5-5 2-16,-2 1-2 0,-1 1 0 15,6-5 0-15,1 3 1 0,3-4 0 16,-1 0 0-16,1 0-1 0,-2 1-2 0,1-1-1 15,-1 1 1-15,1-1-1 0,-1 1 0 16,1-1 0-16,-1 2 0 0,2-2-1 16,-1 2 1-16,1-2 0 0,0 1 0 15,0-1 1-15,0 5 0 0,0 0 0 16,6 4-1-16,4 0 0 0,2 0-1 16,5 3 0-16,2-1 1 0,3 1-1 15,4-2 1-15,2 2-2 0,4 1 0 16,3-1-1-16,1 1-2 0,4 1-1 15,1 1-5-15,5 0-21 0,-1 3-31 0,1 1-68 16,-1 2-87-16</inkml:trace>
  <inkml:trace contextRef="#ctx0" brushRef="#br0" timeOffset="11931.73">17585 14589 97 0,'0'0'31'0,"0"0"7"15,0 0 4-15,0 0 1 0,0 0-9 16,0 0 0-16,0 0-10 0,0 0-1 0,0 0-3 15,0 0-3-15,19-68-1 0,-19 68 1 16,0-1-3-16,0-3 1 0,0-1-3 16,0 1 2-16,0-6 2 0,-2 7 0 15,-2-1-1-15,0-2-1 0,1 3-3 16,0-1 0-16,2 2 0 0,1 2-4 16,-5-4-1-16,1 3-2 0,0 0 1 15,1 0-3-15,3 1 0 0,-3-2 0 16,3 2-1-16,-6 0 0 0,-1 0 0 15,-3 2-1-15,-5 3 0 0,4 4 1 0,-1-1-1 16,2 3 1-16,1 1 5 0,2 1-5 16,-3 4 6-16,1-1-7 0,2 1 2 15,4-4-1-15,-1 2-1 0,0-5 2 16,1 2-2-16,1 1 1 0,2 0 0 16,0 4-1-16,0-6 1 0,6 4 0 15,4-3 0-15,0-4 1 0,7 0 0 16,4-3 0-16,2-5 0 0,6 0-1 15,3-1 1-15,1-7-2 0,2-1 1 16,0-3 0-16,-5 1 0 0,-3-1 1 0,-4 0 4 16,-3-3 0-16,-6 3 2 0,-3-4 0 15,-2 0 2-15,-3-2-1 0,-5-4-5 16,-1 1 4-16,0-2-8 0,-4 0 4 16,-8 1 2-16,1 0-1 0,-3 3 2 15,-4 0-3-15,-4 1-2 0,-1 3-1 0,-5 4-3 16,-1 4-2-16,-1 6-2 0,0 1-4 15,1 7-13-15,3 11-18 16,1 5-71-16,8 7-115 0,1 2-74 16</inkml:trace>
  <inkml:trace contextRef="#ctx0" brushRef="#br0" timeOffset="12633.8947">18060 14751 476 0,'0'0'61'16,"0"0"-10"-16,0 0-12 0,0 0-11 0,0 0-4 15,0 0-7-15,0 0-3 0,0 0-6 16,0 0-3-16,0 0-1 0,-9-39-2 16,3 39-1-16,-1 0 1 0,-6 3-2 15,-2 7-1-15,3 5 2 0,0 0-3 16,0 4 1-16,1 2-1 0,2 0-5 16,2 2-9-16,4 3-20 0,0-5-70 15,3 0-140-15,0-4-61 0</inkml:trace>
  <inkml:trace contextRef="#ctx0" brushRef="#br0" timeOffset="13368.6173">18787 14516 416 0,'0'0'53'0,"0"0"2"0,0 0-10 16,0 0-10-16,0 0-10 0,0 0-5 15,0 0-2-15,0 0-4 0,0 0-4 16,0 0-2-16,-44-69-3 0,44 69-1 0,-1-1-2 15,1 1-1-15,-3-2 1 0,2 1-1 16,0-1 1-16,-1 1-2 0,1 0 1 16,-1-1-1-16,1 2 0 0,-1-1 0 15,1 1-1-15,-5 0 0 0,0 0 0 16,-5 0 0-16,-3 1 0 0,7 3 0 16,-4 5-1-16,1 2-1 0,2-1 2 15,-3 6 0-15,4-6 0 0,1 2 1 16,0 2 5-16,1-3-7 0,3 6 7 15,-1-5-6-15,3 0 0 0,0 4 1 0,5-2-1 16,3 2 1-16,-1-4-2 0,2-4 1 16,5-1 1-16,-1 0-1 0,7-2 2 15,-6-2-2-15,3-1 1 0,3-2 0 16,-2 0 0-16,6-5-1 0,-4-3 2 16,-4-1 0-16,-2-3 0 0,-2-1 1 0,-2-3-2 15,-1 0 2-15,-5 1-4 16,-2-1 4-16,-2-3-3 0,0-1 3 15,-2-6 1-15,-5 4 0 0,-1 1 1 16,-1 3 1-16,-3 2 3 0,1 1-2 0,2 5-1 16,-1-1-2-16,3 5-3 0,-5 3-2 15,5-4-1-15,-5 5-3 0,-1 2-3 16,-1 4-3-16,-4 8-15 0,6 7-35 16,3 2-85-16,6 5-164 0</inkml:trace>
  <inkml:trace contextRef="#ctx0" brushRef="#br0" timeOffset="13741.1808">19259 14684 642 0,'0'0'38'15,"0"0"-7"-15,0 0-10 0,0 0-8 0,0 0-5 16,0 0-4-16,0 0-2 0,0 0-1 16,0 0-1-16,0 0 1 0,-40 8-2 15,32 15 1-15,-2 1-1 0,-1 2-1 16,1 2-4-16,-3 3-4 0,0-4-20 16,-2-1-57-16,-2-5-221 0</inkml:trace>
  <inkml:trace contextRef="#ctx0" brushRef="#br0" timeOffset="17297.0252">19717 14645 232 0,'0'0'50'15,"0"0"-16"-15,0 0-15 0,0 0-10 0,0 0-3 16,0 0 0-16,0 0 1 15,0 0-2-15,0 0 2 0,0 0-1 16,44-37-1-16,-39 37-1 0,-1 0 2 16,5 0-2-16,-6 3 2 0,0 0 2 0,2 6 0 15,-3-4 4-15,-2 6 3 0,0-2-1 16,0 0 2-16,-9 3 0 0,5-5-4 16,-5 3 3-16,3-4-2 0,2-3-1 15,-4 2 3-15,3-4-2 0,1 0 0 16,-1 1-3-16,5-2 0 0,-4 0-6 0,0 0-1 15,-2 0-1-15,0-6 0 0,5 3-1 16,-2-2 0-16,1 2 0 0,2-3-1 16,0 0 0-16,0-6 1 15,0 1-2-15,0 2 2 0,5 0-2 0,-1 3 0 16,3-1 0-16,-4 5-2 0,6-1 1 16,-3 3 0-16,3 0 2 0,2 0-1 15,-4 0 0-15,2 3-1 0,-2 1 1 16,0 3 1-16,-2-1 0 0,-1-1 1 15,-3-1-1-15,2-1 0 0,-3 3 0 0,0 0 0 16,0 0 2-16,0 3 1 0,-1-4 1 16,-1-2 0-16,-2 3 2 0,1-3 1 15,0 0 0-15,-7 2 0 0,6-4-1 16,0 0-1-16,-1 1 0 0,-1-2-1 16,0 0-2-16,0 0 1 0,-3 0-1 0,6 0 0 15,0-3-2-15,0 2 0 16,3 1-2-16,0-7-4 0,0 1-4 15,0-5-17-15,9 0-28 0,2 1-66 16,5 0-89-16</inkml:trace>
  <inkml:trace contextRef="#ctx0" brushRef="#br0" timeOffset="17922.1401">20155 14576 561 0,'0'0'50'0,"0"0"-21"0,0 0-3 15,0 0-15-15,0 0 0 0,0 0-4 16,0 0-2-16,-33-85-3 0,33 69-2 0,7-6 1 15,2 6-2-15,2 2 2 0,5 0-2 16,-1 3 1-16,3 3-1 0,0 0 0 16,-4 5 1-16,4 0-1 0,2 3 1 15,0 0-1-15,6 1 0 0,-6 6 0 16,-1 2 0-16,-4 1-1 0,-3 5 2 16,-1-1-2-16,-5-2 1 0,-2 5 0 15,-4 1 1-15,0 4 4 0,-4 3-4 16,-7 0 3-16,-2-3-4 0,-6-1 0 15,-1-1 1-15,1-3 0 0,-1-3 1 0,0-2-1 16,8-4 1-16,4-4 0 0,-1 0 0 16,5-2 0-16,-1-1 1 0,2 3 0 15,3-4 0-15,-1 0-1 0,1 0-1 16,-1 0 2-16,1 0-4 0,-2 0 4 16,2-5-4-16,2-2 1 0,6-3 0 0,8 0 0 15,-4 3 0-15,5 5 0 16,2 0 0-16,1 2 1 0,5 0-1 15,-5 2 2-15,-1 5-2 0,-2 1 0 16,-2 1 0-16,-4 1-1 0,-1 0 2 0,-4 2-1 16,-3 1 1-16,-3 4-1 0,0 6 1 15,-6-1-3-15,-8 0 2 0,-5 1-1 16,-6-2 2-16,-4-1-1 0,-2-4 1 16,-3-2 0-16,2-3 0 0,2-6 0 15,3-1 0-15,2-3 0 0,2-1 0 0,8 0-1 16,0-7-3-16,6 2-9 0,2-4-16 15,-2-5-43-15,3 6-85 16,3-11-139-16</inkml:trace>
  <inkml:trace contextRef="#ctx0" brushRef="#br0" timeOffset="18488.8546">20622 14579 571 0,'0'0'47'0,"0"0"-17"0,0 0-7 16,0 0-13-16,0 0-4 0,0 0 0 15,-16-82-4-15,16 72 0 0,6-2-1 16,0 5 0-16,5-4-1 0,2 4 0 15,-1 3 0-15,5-1 0 0,0 4-1 0,0 1 0 16,6 0 1-16,-5 0-1 0,0 3 0 16,-1 4 0-16,-1 1 0 0,-2 3 1 15,0 1 0-15,-3 1 1 0,-2 6-1 16,-5-1 4-16,-4 4-6 0,0 1 1 16,-7 3-1-16,-8 0 0 0,-4 1 0 0,-4 1 1 15,-3-3 2-15,0 0-2 16,1-3 2-16,1-3-1 0,2-6 0 15,7-2 1-15,2-5 2 0,5-1-1 16,4-4 1-16,-2 1-1 0,6-2 1 0,-1 0-1 16,1 0-2-16,-1 0 1 0,-1 0 1 15,1 0-2-15,1-5 1 0,0-5-1 16,0-1-1-16,9-1-1 0,2 4 1 16,-3 5 1-16,10-2-1 0,-2 4 0 15,1 1 0-15,3 0-1 0,1 0 1 0,-1 6 0 16,-1 1 0-16,1 1 0 0,1 1-1 15,0-1 1-15,0 1-2 16,1-1 0-16,0-1-2 0,-2 1-5 16,-4-2-8-16,0-2-8 0,1 1-7 0,-7-3-14 15,3 1-9-15,-3-3-14 0,-4 0-11 16,5 0-3-16,4-2 4 0,-7-4 6 16,2-3-7-16</inkml:trace>
  <inkml:trace contextRef="#ctx0" brushRef="#br0" timeOffset="18952.254">21030 14414 546 0,'0'0'51'0,"0"0"-15"15,0 0-13-15,0 0-4 0,0 0-6 0,0 0-5 16,0 0-2-16,0 0-3 0,0 0-2 16,0 0-1-16,-23-37 2 0,23 36-2 15,1 1 0-15,9 0 0 0,8 3-3 16,2 5 2-16,0 2 0 0,2 1-1 16,1 2 1-16,0 2 0 0,0-3 1 0,3 4-1 15,2-3 0-15,-2 0-2 16,1-1 2-16,-2-3 3 0,-3 0-4 15,-1-3 5-15,-6 0-3 0,1-2-1 16,-8-1 2-16,-3-2-1 0,0 0 1 0,-5-1 1 16,0 0 1-16,0 0 3 0,2 0 1 15,-2 2 4-15,1-2-2 0,-1 0 1 16,0 0-2-16,0 0-2 0,0 0 0 16,-3 0 0-16,-5 0-2 0,-2 0 0 15,-6 5-1-15,1 6-1 0,-6 5 3 0,-1 5-1 16,-4 4 0-16,-3 5-3 15,-3 5 0-15,0 6-2 0,-1 2-2 16,-1 9 0-16,0 1-3 0,2 5-8 16,1 0-8-16,-3-2-43 0,5-3-158 0,-1-9-104 15</inkml:trace>
  <inkml:trace contextRef="#ctx0" brushRef="#br0" timeOffset="20299.7167">21991 14968 473 0,'0'0'62'16,"0"0"-19"-16,0 0-17 0,0 0-10 16,0 0-5-16,0 0-5 0,0 0-1 15,0 0-1-15,0 0-2 0,0 0-1 16,-11-2 1-16,17-3-1 0,7-2 0 16,5-3-1-16,4 2 0 0,0 1-1 0,1 0 0 15,0 3-1-15,2-1-3 0,-9 3-1 16,1 0-5-16,-2 2-9 15,-4 0-19-15,3 3-29 0,-2 4-36 16,-5 1-27-16,-1 6-40 0</inkml:trace>
  <inkml:trace contextRef="#ctx0" brushRef="#br0" timeOffset="20467.8853">21964 15176 406 0,'0'0'66'0,"0"0"-18"0,0 0-7 15,0 0-8-15,0 0 0 0,0 0-9 0,0 0-1 16,0 0-11-16,0 0-5 16,0 0-6-16,75-6-1 0,-45-2-7 0,2 0 2 15,1-3-17-15,2 4-69 0,0-4-206 16</inkml:trace>
  <inkml:trace contextRef="#ctx0" brushRef="#br0" timeOffset="22453.6385">22876 14797 194 0,'0'0'39'0,"0"0"-8"0,0 0-9 15,0 0-5-15,0 0 0 0,0 0-3 0,0 0-3 16,0 0-3-16,0 0 2 0,12-29 0 16,-7 29 3-16,-3 0 4 0,4 1 2 15,-3 2 0-15,-3 3 0 0,0 5-3 16,0 1-4-16,-2 5 1 0,-1-6-3 16,-3-3-1-16,-3 6 0 0,3-6-2 0,-4 4-1 15,1-4 0-15,2-3 3 16,-2 2-1-16,5-6 4 0,0 2 0 15,-2-3-2-15,0 0-1 0,-3 0-2 16,-1 0-3-16,3-6 0 0,1 0 0 0,3-2-3 16,-1 1-1-16,2 3 0 0,2-8-1 15,0 7 1-15,0-6-2 0,3 0 1 16,3 5 0-16,0-1-2 0,-3 4 1 16,7-1-1-16,-4 4 1 0,4 0 0 15,3 0 0-15,-5 0 1 0,6 4-1 0,-6 2 0 16,4 1 1-16,-6 0 1 15,0-2-3-15,0 1 2 0,-3-2-1 0,2 2-1 16,-2-2 0-16,-2-1-9 16,2 2-20-16,-3-5-50 0,0 0-102 0,0 0-94 15</inkml:trace>
  <inkml:trace contextRef="#ctx0" brushRef="#br0" timeOffset="23088.9821">23244 14698 565 0,'0'0'51'0,"0"0"-15"0,0 0-11 15,0 0-9-15,0 0-5 0,-23-85-3 0,23 74-3 16,0 0 0-16,0 3-1 0,0-2-4 16,1 6 0-16,2-4 0 0,0 5-2 15,0 0-3-15,5-4 5 0,-2 7 0 16,4-2 0-16,1-1 3 0,1 3-3 16,5 0 0-16,0 0 0 0,-3 1-1 15,2 3-1-15,-1 3 1 0,-1 1-1 16,4 4 1-16,-4 0 0 0,-5-3-2 15,-2 3 2-15,0 1-1 0,-3-1 2 16,-1 6 0-16,-3-1-2 0,0-1 0 0,-6 7 2 16,-4-5-1-16,0-1 2 0,0-4-1 15,0-3 1-15,-2-1-1 0,5-5 1 16,-3 1 1-16,1-1 0 0,5-2 0 16,1-1-1-16,3-1 1 0,0 0 0 15,0 0-1-15,0 0-1 0,-1 0 1 0,-1 0-2 16,2-1 1-16,0-5-1 15,0 1 1-15,3-3-1 0,4 3-1 16,2 2 1-16,7 3-2 0,-3 0 3 16,6 6-1-16,-5 6 0 0,2 1-1 0,-3 4 2 15,-1 2-1-15,-2 0 0 0,-3 4 0 16,0 1 0-16,-3 0 0 0,-2 1-1 16,-2-1 1-16,0-1 0 0,-10-2-1 15,0 0 1-15,-5-3 1 0,-6-3-1 16,-4-4 1-16,-4-2 0 0,-4-6-2 0,0-3 4 15,-2 0-1-15,2-3 0 0,4-7 1 16,3-3-2-16,4 0 1 0,6-4-3 16,5 5-10-16,5-3-23 15,4-5-61-15,2 2-124 0,13-9-84 0</inkml:trace>
  <inkml:trace contextRef="#ctx0" brushRef="#br0" timeOffset="23568.576">23843 14971 523 0,'0'0'49'0,"0"0"-13"0,0 0-15 0,0 0-9 16,0 0-8-16,0 0-2 0,0 0-2 15,0 0 0-15,0 0 1 0,-8-12 0 16,16 7 0-16,7-2 0 0,1-2-1 16,3 1 1-16,-1-3 0 0,-1 3-1 15,-1-5 2-15,-2 1-1 0,-2-2 1 0,-2 4 1 16,-4-2 1-16,-2 2 1 15,-3 4 1-15,-1-4 2 0,0 4-1 16,0-5 1-16,0 2-1 0,-5 1-1 16,-1 1-1-16,0 4-1 0,-4 1-3 0,0 2-1 15,-5 0 1-15,-1 8-1 0,2 4 0 16,4 3 0-16,0 5-2 0,0 4 2 16,4 2-1-16,0 0 1 0,3-1-1 15,3 0 1-15,0-2-3 0,2-4 2 16,6 0-1-16,4-3 0 0,-1-5-1 0,4-2-3 15,-2-3-2-15,1-3-4 0,2-3-9 16,-1 0-11-16,3-2-28 0,3-5-50 16,-5-6-78-16</inkml:trace>
  <inkml:trace contextRef="#ctx0" brushRef="#br0" timeOffset="23825.8781">23747 14484 574 0,'0'0'23'0,"0"0"-11"15,0 0-9-15,0 0-4 0,0 0-6 16,0 0-11-16,0 0-22 0,0 0-49 0,0 0-65 16,0 0-118-16</inkml:trace>
  <inkml:trace contextRef="#ctx0" brushRef="#br0" timeOffset="24291.9243">23876 14226 600 0,'0'0'42'0,"0"0"-17"0,0 0-10 0,0 0-6 16,0 0-4-16,0 0-2 0,0 0-1 16,0 0-2-16,0 0 1 0,-83 38-1 15,69-20 0-15,2-2 1 0,-1 4 0 16,2-5-1-16,2-3 0 0,-1 1-1 0,3-1 1 15,2-5 0-15,-1 2-1 0,2-2 2 16,3-3-1-16,-1-1 0 0,0 2 0 16,2-5 0-16,-2 0 1 0,2 0-1 15,0 0 1-15,-1 0 2 0,1 2 1 16,-2-1 2-16,2-1 3 0,-1 0 0 16,1 1 0-16,0-1-2 0,0 0-4 15,-2-2-1-15,2-12 0 0,0-6-2 16,0-5-2-16,2 3 4 0,2-1-2 15,3 2 0-15,0 0 0 0,1 1 1 0,-2 6-1 16,-1 0 0-16,1 4 0 0,0 1-1 16,0 1 1-16,-1 2 0 0,3 0-2 15,2 3 1-15,0 0-1 16,3 3 1-16,3 0 0 0,1 3 0 0,3 6-1 16,-1 2 1-16,-3 2 0 0,1 4-1 0,1 0 0 15,-2 3-2-15,-1 1-3 16,-3 2-6-16,-2 0-10 0,0 0-22 15,-2 4-31-15,-6-2-63 0,3 2-103 16</inkml:trace>
  <inkml:trace contextRef="#ctx0" brushRef="#br0" timeOffset="24942.8574">24596 14891 504 0,'0'0'59'0,"0"0"-11"0,0 0-14 15,0 0-10-15,0 0-9 0,0 0-6 16,0 0-5-16,0 0-2 0,0 0-1 16,-13-49-1-16,33 36 0 0,7 2 0 15,7 2 0-15,2 2 0 0,3 2-1 0,1-2 0 16,1 3 0-16,0 0-1 15,0 0 0-15,-3 3-3 0,-3 1-2 0,-3 0-10 16,-7 0-19-16,-1 3-29 16,-11 1-64-16,-4-1-66 0</inkml:trace>
  <inkml:trace contextRef="#ctx0" brushRef="#br0" timeOffset="25309.594">24747 14695 433 0,'0'0'72'0,"0"0"-14"0,0 0-12 16,0 0-15-16,0 0-10 0,0 0-4 16,0 0-6-16,0 0 0 0,0 0-2 15,0 0-2-15,-9-37-2 0,9 36-2 16,0-1 1-16,0 1-3 0,0-1 0 15,0 1 0-15,0-2 1 0,0 3-2 0,0-2-1 16,0 1 1-16,0-1 0 0,0 0 0 16,0 1 2-16,0 0-1 0,0 1-1 15,0-2 1-15,0 2 0 0,0 0 2 16,0 0 0-16,0 3 0 0,0 8 0 16,1 6-2-16,4 4 1 0,0 2-1 15,-1 2 1-15,2 6-2 0,0 2 1 16,0 5-2-16,1 3 1 0,-1 3-3 15,0 0 0-15,2 3-4 0,0 0-6 16,-3-1-21-16,0 0-69 0,-5-5-205 0</inkml:trace>
  <inkml:trace contextRef="#ctx0" brushRef="#br0" timeOffset="29867.8683">25552 14765 171 0,'0'0'51'0,"0"0"-2"15,0 0-3-15,0 0-6 0,0 0-1 0,0 0-3 16,0 0-3-16,0 0-5 0,0 0-3 16,0 0-6-16,-3-69-8 0,-1 66-3 15,1 0-3-15,-6-1-3 0,-3 4 2 16,-6 0 0-16,-5 3-2 0,3 6 0 16,2 3 0-16,2 3-3 0,0 2 1 0,6 3 1 15,1 1-2-15,5 0 1 16,1 2 0-16,3 1 0 0,0 0 0 15,4 1 0-15,6-1-1 0,2-1 0 16,2-4 1-16,2-1-1 0,3-2 1 0,0-5 0 16,6-4 1-16,-1-1 0 0,2-6 0 15,1 0-1-15,-2-3 1 0,0-7 1 16,-4-7-1-16,0-3 0 0,-8-3 3 16,-3-4-2-16,-6-2 3 0,-4-1 0 15,0-2 0-15,-8 1 1 0,-6 1 2 0,-3 0-1 16,-2 3 3-16,-2 2-2 0,-4 3-3 15,1 2-4-15,-2 5-1 16,1 3-3-16,6 5-1 0,0 6-2 16,3 1-3-16,8 0 0 0,-4 6-1 0,8 5 0 15,4 4-4-15,4 5-4 0,12-1-14 16,4 1-11-16,8-1-9 0,4-2-3 16,5-2 3-16,4-4 3 0,1 0 8 15,1-4 7-15,-3-1 10 0,-3-1 9 16,-8-2 8-16,-8 0 4 0,-11-3 9 0,1 0 8 15,-4 0 12-15,0 0 11 0,2-1 9 16,-6-2 2-16,1-5 2 0,-1 2-2 16,-2-7-4-16,3-3-7 0,1 1-10 15,1-5-6-15,1 3-6 0,3 2-2 16,-1 0-3-16,1 1-5 0,3 2 0 16,-5 3-2-16,1 2 2 0,-3 0 2 15,-2 4 0-15,-1 2-2 0,-3 1 0 16,0-1-3-16,0 1 0 0,1 0-1 15,1-2 0-15,-1 2 2 0,-1 0 2 0,0 0 4 16,0 0-2-16,0 0 0 0,0 3-1 16,-5 4-1-16,-2 0 0 0,1 0 0 15,-4 4-1-15,4-5-1 0,-4 5 0 16,3 1-3-16,1 0 1 0,-2 0 0 16,3 3-1-16,5 3 0 0,0 2 0 0,0 7-1 15,8 1 1-15,1 0-1 16,3 4 0-16,2 0 3 0,-1 2-3 15,1-3 0-15,1 4-1 0,-2-6 1 16,-3 1 0-16,-3-2 1 0,-1-3-1 0,-4 0-1 16,-2-4 4-16,-2-1-4 0,-6-3 4 15,-6-2-6-15,-4-3-2 0,-7-2-3 16,-2-7-11-16,-4-3-12 0,-2-1-36 16,1-12-57-16,2-7-87 0</inkml:trace>
  <inkml:trace contextRef="#ctx0" brushRef="#br0" timeOffset="30094.4217">25802 14546 483 0,'0'0'24'0,"0"0"-11"16,0 0-15-16,0 0-4 0,0 0-11 15,0 0-11-15,0 0-55 0,0 0-75 16</inkml:trace>
  <inkml:trace contextRef="#ctx0" brushRef="#br0" timeOffset="30539.858">25797 14095 528 0,'0'0'42'0,"0"0"-10"0,0 0-15 16,0 0-9-16,0 0-6 0,0 0 0 15,0 0-1-15,0 0-2 0,0 0 3 16,-86 44-2-16,71-22-1 0,1 0 2 0,0 3-2 16,0 0 1-16,1 1 0 0,-1-3 0 15,2-3 0-15,4-4 0 0,3-9 1 16,4-3-2-16,1-4 2 0,-1 0-1 16,1 0 2-16,0 2 3 0,-2-1 1 15,2 0 3-15,-1 2 3 0,1-3-3 0,0 0-2 16,0 0-4-16,0-10-2 0,8-5 0 15,4-6-1-15,-1-1 1 16,2 1-1-16,0-2 1 0,-2 2 0 16,1 0 1-16,-4 7-2 0,-4 5 0 0,1 1 1 15,-3 5-1-15,1 0 0 0,1 0-1 16,-4 3-2-16,5 0 0 0,2 0 2 16,6 8-1-16,4 4 1 0,1 5-1 15,-1 4-1-15,2 0-3 0,-3 3 0 16,4 4-8-16,-2-3-11 0,3 3-31 0,2-1-50 15,0-1-77-15,-1-2-99 0</inkml:trace>
  <inkml:trace contextRef="#ctx0" brushRef="#br0" timeOffset="33088.9346">26704 14934 246 0,'0'0'71'16,"0"0"-8"-16,0 0-11 0,0 0-9 0,0 0-5 15,0 0-10-15,0 0-7 0,0 0-5 16,0 0-6-16,0 0-3 0,-34-2-4 16,34 0-2-16,-2 2 1 0,2-1-2 15,0-1 2-15,9-3-1 0,8 2-1 16,4-3 0-16,3 4-2 0,1-3 2 0,3 1-1 15,1 0-1-15,3 1-1 0,0 0-3 16,0 0-6-16,-3 3-5 0,0-2-18 16,-9 2-22-16,-1 0-24 15,-2-1-21-15,-2 1-8 0,2 0-25 0</inkml:trace>
  <inkml:trace contextRef="#ctx0" brushRef="#br0" timeOffset="33319.9829">26803 14750 367 0,'0'0'82'15,"0"0"-26"-15,0 0-18 0,0 0-12 16,0 0-12-16,0 0-3 0,0 0-8 16,0 0 0-16,0 0 0 0,0-13 3 0,-2 13 2 15,-1 14-1-15,0 7 0 16,2 8-4-16,-1 3-2 0,2 1 0 15,0 2-1-15,0 2-1 0,0-1-1 16,5-1-4-16,-1 0-4 0,1-2-13 0,4-1-38 16,2-2-89-16,-1-3-134 0</inkml:trace>
  <inkml:trace contextRef="#ctx0" brushRef="#br0" timeOffset="35609.8562">27413 14774 175 0,'0'0'34'0,"0"0"-4"0,0 0-8 16,0 0-10-16,0 0-1 0,0 0-3 0,0 0 1 16,0 0 6-16,0 0 0 0,0 0 3 15,30-11 0-15,-25 18-2 0,-5 3 0 16,0 5-3-16,0-1-2 0,-6 4-1 16,-3-3-1-16,-1-1 2 0,1-5 1 15,1 0 0-15,-5 0 3 0,5-3 3 0,-3 2 0 16,3-4-1-16,3-3 0 0,2 1 0 15,-3-2-1-15,2 0-4 0,-5-2-2 16,-1-2-4-16,6-5-1 16,-2 2 0-16,4-6-2 0,-1 1-1 0,3 0-1 15,0-6 0-15,0 7-1 0,3-4 0 16,2 6 0-16,-1 1-1 0,1 2-2 16,-1 3 0-16,-2 0-2 0,-2 3-1 15,0-2 3-15,5 2 0 0,-1 0 1 16,5 0 2-16,1 5-2 0,-3 2 1 0,1 0-1 15,-4 1 1-15,0 0 0 0,-2 2 2 16,1-1-2-16,-3-4 0 0,0 5-1 16,0-4-1-16,0 6 1 0,0 0-1 15,-2-2-5-15,-1-2-8 0,2-4-21 16,-1 0-36-16,2-1-41 0,0 1-48 16</inkml:trace>
  <inkml:trace contextRef="#ctx0" brushRef="#br0" timeOffset="36116.9616">27896 14661 489 0,'0'0'52'0,"0"0"-14"0,0 0-8 16,0 0-11-16,0 0-6 0,0 0-4 15,0 0-4-15,0 0-2 0,0 0-1 16,0 0-2-16,-49-54-2 0,43 54 0 16,-4 0 1-16,-3 9 1 0,-3 5-1 15,1 2 0-15,5 3 1 0,0 2-1 0,0 1 0 16,1 1 0-16,2 1 1 0,0 1-1 15,0-3 1-15,2 3 0 16,1-7 0-16,4 2-2 0,0-1 1 16,0-1-2-16,4 6 2 0,4-6 1 0,3-3-1 15,-4-6 1-15,4-1-1 0,1-2 0 16,-3-2 1-16,8-2 0 0,-1-2 0 16,3-4 1-16,2-6 0 0,-1-3 2 15,-2-6-1-15,-3-4 0 0,-1-2-1 16,-2-4 0-16,-2-2 1 0,-1 1 1 0,-4 0 2 15,-3 1-2-15,-2 0 0 0,0 3 0 16,-2 2 0-16,-5 3 2 0,-3 4 0 16,3 5 0-16,-5 3-3 0,-3 4-2 15,-4 5-1-15,-6 0-5 0,-1 11-2 16,0 6-10-16,2 7-20 0,-1 2-58 16,6 4-76-16,2-1-123 0</inkml:trace>
  <inkml:trace contextRef="#ctx0" brushRef="#br0" timeOffset="36677.8163">28458 14672 429 0,'0'0'74'0,"0"0"-21"0,0 0-15 16,0 0-13-16,0 0-6 0,-1-83-6 15,-9 64-4-15,-5 6 0 0,-1 4-5 16,-5 2-3-16,-2 5 1 0,-3 2-2 16,1 0 0-16,-3 7-1 0,4 2 1 15,1 5-3-15,5 1 2 0,1 2-2 0,5 1 1 16,1 0 0-16,5 3 2 15,2 1-3-15,2-1 2 0,2 0 1 16,3 0-3-16,6 1 1 0,5-4 1 16,1-1-1-16,2-2 1 0,2-1 0 0,3-3 1 15,-1 0-1-15,0-2 0 0,-1 0 1 16,0-1-1-16,-2-1 1 0,0 1 0 16,-3 0-1-16,-1 3 1 0,-4-4-1 15,0 4 1-15,-5-4 0 0,-1 4-1 16,-1-1 1-16,-3 2 0 0,0 3 0 0,-9-1 1 15,-7 1 0-15,-1-2 0 0,-6-3 1 16,-3-3-1-16,0-3 2 0,1-3 1 16,2-1 0-16,1 0 3 0,2-3-2 15,4-4 1-15,2-4 1 0,4-3 0 16,1-1-2-16,2 3-2 0,4-6 0 16,3-3-2-16,2-2 0 0,7-7-1 15,5 1 2-15,3 1-4 0,2 4 1 16,4 3-1-16,3 3-2 0,1 1-2 15,4 5-12-15,0 3-19 0,1 3-64 0,3 4-136 16,-2 1-63-16</inkml:trace>
  <inkml:trace contextRef="#ctx0" brushRef="#br0" timeOffset="37159.9603">29171 14625 657 0,'0'0'30'16,"0"0"-7"-16,0 0-7 0,0 0-9 16,0 0-5-16,0 0-2 0,0 0-2 0,0 0 1 15,0 0 0-15,-16-9 0 0,16 32 0 16,0 7 0-16,0-1-1 0,3 0 2 16,-1-2-2-16,1-1 1 0,-2-4 0 15,0-4 2-15,1-1-2 0,-2-6 1 16,0-5 0-16,1 0 0 0,-1-6 1 0,0 0 2 15,0 0-1-15,0 0 1 0,2 0-2 16,1 0 0-16,3-10 0 0,2-8 0 16,2-4 0-16,2-1-1 0,2 2 2 15,1 0-3-15,1-1 1 0,0 1 1 16,1 2-2-16,0-1 0 0,-1 5 0 0,1 0-1 16,1 3-1-16,-4 5-1 15,1 4-1-15,2 2-5 0,-1 1-6 16,4 1-6-16,-2 7-19 0,-1 1-29 15,-5 0-58-15,1 2-46 0</inkml:trace>
  <inkml:trace contextRef="#ctx0" brushRef="#br0" timeOffset="37393.903">29283 14819 514 0,'0'0'58'15,"0"0"-15"-15,0 0-15 0,0 0-11 16,0 0-7-16,0 0-5 0,0 0-2 16,0 0 0-16,0 0-1 0,0 0-2 0,47 20 0 15,-23-9 0-15,-3 1-1 0,2 1 0 16,-1 3-1-16,1-1-1 0,0 1-1 16,0 1-1-16,-1-2-9 0,1-1-11 15,-1-3-27-15,-2-1-44 0,-3-4-70 16,4-3-115-16</inkml:trace>
  <inkml:trace contextRef="#ctx0" brushRef="#br0" timeOffset="37892.2005">29404 14204 556 0,'0'0'48'0,"0"0"-12"0,0 0-10 16,0 0-11-16,0 0-5 0,0 0-3 16,0 0-4-16,0 0-2 0,0 0-1 15,0 0-1-15,-2-30-1 0,-10 32 1 16,-6 10 1-16,-5 6-1 0,0 3 0 15,-1 3 1-15,0 2-1 0,0-1 1 0,2-4 1 16,3-3-2-16,5-4 1 0,2-5 0 16,6-2 0-16,2-3 0 0,1-2 1 15,3-2 0-15,-1 0 1 0,1 0 2 16,0 0 2-16,0 2-1 0,0-2 0 16,1-9-3-16,9-4-2 0,2-8 1 15,5-1-1-15,-1 1 2 0,4-2 0 16,-2-2-1-16,0 1 0 0,1 0-1 15,-3 1 0-15,0 3 0 0,-1 2 0 16,-5 6 0-16,1 3-1 0,-4 3 1 16,-4 3-1-16,2 1-2 0,1 2 1 0,5 0 0 15,4 5 1-15,6 5 0 0,-1 5 0 16,-1 7 0-16,0 2 0 0,-1 4-2 16,-1 2 0-16,-1 2-5 0,-2 1-8 15,-2 1-23-15,1-1-51 0,-5-1-117 16,3-2-97-16</inkml:trace>
  <inkml:trace contextRef="#ctx0" brushRef="#br0" timeOffset="38114.0787">30130 14648 565 0,'0'0'8'0,"0"0"-6"0,0 0-18 0,0 0-91 16,0 0-166-16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4:42:29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14543 5613 465 0,'0'0'46'0,"0"0"-15"0,0 0-5 16,0 0-6-16,0 0-2 0,0 0-3 0,0 0-2 16,0 0-1-16,0 0-4 0,-12-24-2 15,11 23-3-15,1 1-3 0,-2-2-2 16,2 2 1-16,-3 0 1 0,0 12 0 16,-2 8 0-16,-1 7 0 0,0 3 0 15,2 2 0-15,1 2 0 0,0-2 0 0,1 2 0 16,2 0 3-16,0-3-5 15,0 0 5-15,0-4-7 0,0-3 0 16,0-6 3-16,2 1 1 0,-2-7 1 16,0 2 1-16,1-2 0 0,-1-6-2 0,0 0 1 15,0-6 3-15,0 0 1 0,0 0 3 16,0 2-1-16,0-2-1 0,0 0-2 16,-1-7 0-16,-2-6 0 0,-4-7 3 15,6-1-3-15,-2-5 0 0,1-4-2 16,2-4-5-16,0-3 3 0,0 2-4 0,0 1 3 15,0 2 2-15,2 3-2 16,1 3 2-16,-2 8-1 0,2 0 0 16,-2 8-1-16,2-1-1 0,0 0 0 15,-2 7-2-15,1-1 2 0,-2 5 2 0,6 0-2 16,4 3 1-16,4 11 1 0,4 6-1 16,-1 7 1-16,-4 2-2 0,1 4 2 15,0 1-1-15,-3 4 0 0,1-3 4 16,-1 1-3-16,1-1 3 0,-1-7-3 15,0-1-1-15,1-6 0 0,-3-7 1 0,0-4-1 16,-1-2 1-16,0-6 1 0,-1 3-2 16,3-5 4-16,6-3 0 0,-1-8-1 15,3-7 2-15,-2-2-2 16,-3-1 1-16,-3-3 2 0,-1-2-5 0,-2-3 3 16,-4-3-5-16,3-1 2 0,-2-2 1 15,-1 0 0-15,0 2 1 0,1-2 0 16,-4 2-2-16,2 0 0 0,-2 1 2 15,1 9-1-15,-1 3 2 0,2 6 0 16,-2 8 2-16,0 1-1 0,0 5 0 0,0-3-2 16,0 3-3-16,1 0-1 0,3 0 2 15,4 11-1-15,3 9 1 0,4 9 2 16,-2 1-3-16,1 5 1 0,-1 0-1 16,-1 1 1-16,-1 4-1 0,1-1 1 15,1 1 3-15,-1 3-3 0,0 0 2 0,2-4-5 16,-3 0-1-16,1-6-1 15,-1-3-5-15,1-4-6 0,-4-3-26 16,1-5-49-16,-1-6-101 0,-3-6-116 16</inkml:trace>
  <inkml:trace contextRef="#ctx0" brushRef="#br0" timeOffset="1639.9294">15341 6260 333 0,'0'0'74'15,"0"0"-15"-15,0 0-11 0,0 0-9 0,0 0-12 16,0 0-6-16,0 0-3 0,0 0-5 16,0 0-5-16,0 0-3 0,3-49-5 15,-2 48-1-15,-1-1-1 0,0 1-2 16,0 1 1-16,0 0 1 0,0 0 2 16,-1 13 2-16,-3 9 1 0,-5 6-1 15,-1 1 1-15,0 1-1 0,-2 2-1 16,-1-3 0-16,1-1-1 0,1-1-1 15,-2-4 3-15,3-1 2 0,1-1-3 16,1-7 6-16,2 0-9 0,1-5 4 0,2-7-1 16,2 4 3-16,1-6-1 0,-2 0 4 15,2 0 1-15,0 0 3 0,0 1-1 16,0-1-2-16,0-1-2 0,0-12-8 16,5-5 4-16,2-4-3 0,2-3 2 15,1 0 1-15,0-3-2 0,0-1 2 16,2-1 0-16,-4-1 0 0,1-2-1 15,0 1-1-15,-4 0-1 0,3 5 2 16,-4 7-1-16,-1 10 0 0,-1 5 1 16,-2 5-1-16,0-1-2 0,0 1-1 0,1-2-3 15,-1 2 2-15,3 0 2 0,4 11 1 16,-1 8 4-16,0 11-3 0,-1 3 0 16,1 0 0-16,1 2 1 0,-1-2-2 15,0 0 1-15,0-2-2 0,2-1 2 16,-2-2 2-16,4-2-5 0,-1-3 4 0,-1-2-7 15,1-3-1-15,-3-6-2 0,0-1-12 16,-2-2-13-16,-2-6-29 16,3 5-40-16,-2-4-58 0,-1-1-113 15</inkml:trace>
  <inkml:trace contextRef="#ctx0" brushRef="#br0" timeOffset="1890.4422">15103 6457 495 0,'0'0'37'16,"0"0"-5"-16,0 0-11 0,0 0-12 15,89 2-8-15,-56-7-1 0,3-1-1 16,3-1-1-16,1-3-4 0,-3 4-9 0,2 2-25 16,-4 0-74-16,-3 3-164 0</inkml:trace>
  <inkml:trace contextRef="#ctx0" brushRef="#br0" timeOffset="2210.3198">16041 5985 697 0,'0'0'29'0,"0"0"-9"16,0 0-7-16,0 0-7 0,0 0-5 15,0 0-3-15,0 0-3 0,0 0 0 0,0 0-2 16,0 0-3-16,62-44-1 0,-36 38-5 16,0 1-8-16,0 1-13 0,-6 2-18 15,-1-1-30-15,-7 3-33 0,-6-1-12 16,3 1-20-16</inkml:trace>
  <inkml:trace contextRef="#ctx0" brushRef="#br0" timeOffset="2379.6913">16006 6099 411 0,'0'0'75'0,"0"0"-13"0,0 0-14 15,0 0-16-15,0 0-7 0,0 0-6 16,0 0-6-16,0 0-3 0,0 0-4 15,56 9-4-15,-28-9-2 0,3 0-5 16,3-5-11-16,4 2-42 0,1-1-97 0,1 2-153 16</inkml:trace>
  <inkml:trace contextRef="#ctx0" brushRef="#br0" timeOffset="5076.6576">17429 5636 300 0,'0'0'22'0,"0"0"-7"16,0 0-6-16,0 0-2 0,0 0-1 16,0 0-2-16,0 0-1 0,0 0-1 0,0 0 2 15,0 0 0-15,9-44 3 0,-9 43 2 16,0-1 1-16,1 1 0 0,-1 1 0 16,0-2-1-16,2 2 0 0,-2-2-1 15,0 2-1-15,0-2 0 0,0 2-2 16,0-1-2-16,0 1 0 0,0-2-3 15,0 1 0-15,0 0 2 0,0-1-1 16,0 1 1-16,0-1 1 0,0 1-1 16,0 0 1-16,0 1-1 0,0-3 2 15,-2 3-1-15,2-1 4 0,0 1 1 0,-1-1 0 16,1-1 4-16,-2 0 2 0,2 1 1 16,0 0 0-16,0-1 0 0,0 0-3 15,-1 1-1-15,1-1-4 0,0 0-1 16,0 1-2-16,0 0 1 0,0 0-3 15,0-1-1-15,0 0 0 0,0 1-3 0,0-1 0 16,0 2-1-16,0-1-1 0,0 1 0 16,0-1 2-16,4 1 0 15,11 0-1-15,1 1 2 0,5 8-1 16,-5 2 0-16,-1 2-1 0,-2 4-1 0,-2 3 3 16,-1-1 2-16,-1 3 3 0,0 1-1 15,-4 1-1-15,0-1-1 0,-2-7 3 16,-2 2-3-16,-1-1 1 0,0-6-1 15,0 7-2-15,0-6 2 0,0-2 1 16,0 0 3-16,0-4-1 0,0 0 2 0,0-6-1 16,0 0 1-16,0 0 4 0,0 1 3 15,0 1 0-15,0-1-4 0,-1-1 4 16,1 2-11-16,0-2 2 0,-3 0-2 16,0-3-1-16,-2-8 1 0,-3-3-1 15,4-1 1-15,-2-6 0 0,0 1 0 16,3-1-2-16,2-1 1 0,-1-1 0 15,2 0 1-15,0 0 0 0,0-2 1 16,3 1-2-16,1 0-1 0,2 2-1 16,0 5 0-16,1 3 1 0,-3 6 0 0,2-1-1 15,5-2-1-15,4 0-2 0,10-3 0 16,3 0-1-16,2 5-3 0,4 2-7 16,-3 4-11-16,-5 3-15 0,-7 0-31 15,1 0-63-15,-8 1-132 0</inkml:trace>
  <inkml:trace contextRef="#ctx0" brushRef="#br0" timeOffset="7488.7589">18019 5971 167 0,'0'0'51'0,"0"0"-3"0,0 0-8 16,0 0-8-16,0 0 0 0,0 0-4 15,0 0 1-15,0 0-4 0,0 0-1 0,26-1-3 16,-24 1 0-16,-1-2-2 0,-1 2 1 16,3-1 0-16,-3 1 0 0,1-2 1 15,-1 2-3-15,0-1-5 0,2-1-2 16,-2 1-6-16,0-6-3 0,0 2 0 15,0-2 1-15,0-3 0 0,0 5 0 0,0 0 0 16,-6-3-1-16,6 4 1 0,-3 0-1 16,2 1 0-16,1 3 1 0,-2-1-3 15,2 1-3-15,-1 0 1 16,-1-2-2-16,1 2 0 0,-6 0 0 0,-3 0 1 16,-2 3 0-16,-5 8 1 0,2 1 0 15,2 1 1-15,-1 4 1 0,-2 1 0 16,0 0-1-16,0-1 1 0,1 1 2 15,3-2-1-15,3-5-2 0,2 2 1 16,2-4-3-16,1 1 1 0,0 3 1 0,4-1 1 16,0 6 0-16,0-7 0 0,0 7 0 15,5-1 0-15,4-2 0 0,3 3 1 16,5-1 1-16,-1-4-1 0,7-5 0 16,-1-2-2-16,1-2 0 0,0-3-2 15,0-1-1-15,2 0 0 0,-2-8-2 0,-1-1-3 16,-1-2-8-16,1-2-9 15,-5-1-22-15,2 2-26 0,-7 3-47 16,-1 1-83-16</inkml:trace>
  <inkml:trace contextRef="#ctx0" brushRef="#br0" timeOffset="7988.8086">18391 5926 526 0,'0'0'54'0,"0"0"-13"0,0 0-15 0,0 0-5 16,0 0-10-16,0 0 1 0,0 0-2 16,0 0-2-16,0 0-3 0,9-67 0 15,-9 67-2-15,0-2 1 16,0 0-4-16,0 1 0 0,0 0 0 0,0 0-3 16,0-1 0-16,0 2 1 0,-2 0-1 15,-5 7 3-15,-3 10 5 0,-5 9-4 16,1 3 4-16,-1 4-5 0,-1 4-2 15,1 3 4-15,-2 5-4 0,0 4 2 16,1 2 2-16,-1 3-2 0,2 3 0 0,-2-2 0 16,1 1-2-16,3-5 1 0,0-2 4 15,2-7-3-15,1-4 3 0,2-8-4 16,2-8 1-16,2-7-1 16,0-5 1-16,1-5 0 0,3-1-1 0,0-4 1 15,-1 0 1-15,1 0-1 0,0 2-1 16,0-2-5-16,0 0-9 0,0 0-14 15,0 0-29-15,4-11-42 0,9-4-74 16,4-5-114-16</inkml:trace>
  <inkml:trace contextRef="#ctx0" brushRef="#br0" timeOffset="8665.1854">18637 6163 551 0,'0'0'39'15,"0"0"-9"-15,0 0-4 0,0 0-3 0,0 0-6 16,0 0-5-16,0 0 0 0,0 0-4 16,0 0-3-16,0 0-2 0,-9-29-2 15,9 28-1-15,0-1-1 0,-2 0-3 16,2 2 2-16,-6 0-1 0,-3 12 4 16,-5 10-1-16,-4 6 1 0,2 4-1 15,-1 1 0-15,3-4-1 0,0 2 1 16,2-4-2-16,2-2 2 0,0 0 0 15,1-3 0-15,5-8 0 0,1-4-1 16,2-6-1-16,1-4 0 0,-2 0 1 0,2 0 1 16,0 2 0-16,0-1 2 0,-1 1 1 15,1-1 1-15,0-1 0 0,0 1-1 16,0-1 0-16,1-7-2 0,7-7 0 16,0-5-1-16,1-2 0 0,1-5 1 15,0-2 0-15,1-1-2 0,0-4 2 16,-1 0 0-16,3 3-1 0,-3-1 0 15,0 5 0-15,2 4 0 0,-5 7 1 16,-3 2 0-16,1 4 1 0,-4 4 0 16,1 2-1-16,-2 3 1 0,0-1-3 0,0 1 1 15,1-1-2-15,-1 1 0 0,2-2-2 16,-2 2-2-16,1 0 0 0,2 0 2 16,2 7 1-16,3 10 4 0,2 8 0 15,-3 2 0-15,3 3 0 0,-4 4 0 16,1 0 0-16,-1 0-1 0,0-1-1 0,0 0 0 15,-2-5 0-15,2-1 2 16,-2 0-2-16,-1-11 2 0,2 1-3 16,-1-7 1-16,0-1 2 0,-1 1-7 15,-2-4-7-15,2-2-24 0,-3-4-34 0,0 0-57 16,0 0-81-16</inkml:trace>
  <inkml:trace contextRef="#ctx0" brushRef="#br0" timeOffset="8925.0595">18453 6418 565 0,'0'0'29'0,"0"0"-7"15,0 0-6-15,0 0-5 0,0 0-3 16,0 0-4-16,0 0 1 0,97-3-5 0,-68-1-2 16,-2 2-1-16,1-3-4 0,-1 1-5 15,-1 3-25-15,0-2-60 0,3 0-116 16,-6-2-76-16</inkml:trace>
  <inkml:trace contextRef="#ctx0" brushRef="#br0" timeOffset="9121.9587">19099 6345 709 0,'0'0'1'15,"0"0"-5"-15,0 0-21 16,0 0-108-16,0 0-178 0</inkml:trace>
  <inkml:trace contextRef="#ctx0" brushRef="#br0" timeOffset="10599.7982">19461 5479 411 0,'0'0'67'0,"0"0"-12"0,0 0-12 16,0 0-8-16,0 0-10 0,0 0-6 16,0 0-3-16,0 0-5 0,0 0-3 15,0 0-3-15,-2-21-4 0,2 20-2 16,0-1-1-16,0 1-2 0,0 1 2 15,0 0 2-15,6 0 1 0,6 7 1 16,4 4-1-16,-3 2-1 0,3 1 0 16,-2 4 0-16,2 1-1 0,0 4 2 0,3-1-1 15,1 2 2-15,-1 0-2 0,2 1 0 16,-1-4-2-16,0 1 4 0,0-4-4 16,0-2 0-16,-3 1-4 0,2-3-2 15,-3-1-7-15,-2-3-8 0,-2 0-22 16,-2-1-30-16,-1-3-34 0,1 5-24 15,-3-4-28-15</inkml:trace>
  <inkml:trace contextRef="#ctx0" brushRef="#br0" timeOffset="11016.4059">19767 5492 416 0,'0'0'61'0,"0"0"-14"0,0 0-12 15,0 0-8-15,0 0-6 16,0 0-5-16,0 0 1 0,0 0-3 0,0 0-2 16,0 0-5-16,-23-35-3 0,22 35-1 15,-1-2-2-15,-5 2-2 0,-7 2 0 16,-4 11 1-16,-6 5 0 0,2 4 2 15,2 4-2-15,0 3 0 0,-1 1-1 16,2 2 2-16,-1 2-1 0,-1 3 2 0,0 0-2 16,-2-2 1-16,2-5 3 0,3-3-2 15,2-2 2-15,3-6-4 0,0-1 0 16,3-1 0-16,3-6 1 16,-2-1 0-16,4-2 0 0,2-5 0 0,1 0-1 15,2-3 1-15,-1 0-1 0,1 0 0 16,0 1-1-16,-2-1 0 0,2 2-3 15,-1-2-2-15,1 1-4 0,-2-1-10 16,2 2-10-16,0-2-10 0,0 2-15 16,0-2-30-16,0 1-46 0,0 2-80 0</inkml:trace>
  <inkml:trace contextRef="#ctx0" brushRef="#br0" timeOffset="11936.3504">20211 5398 266 0,'0'0'70'0,"0"0"-15"0,0 0-9 16,0 0-12-16,0 0 0 0,0 0-7 16,0 0-3-16,0 0-5 15,0 0-3-15,-14-8-4 0,12 8-2 16,1-2-2-16,-1 2-2 0,1-1-1 0,1 1-1 16,-2-2-2-16,2 2 0 0,-1-1-1 15,1 1 1-15,0 0 2 0,0-2 2 16,12 1 1-16,8-1-1 0,5-1-2 15,4 0-1-15,2-2-2 0,4 0 0 16,1 0-1-16,0-1 0 0,0 0 1 0,1 0-2 16,-1 0 0-16,3 0-2 0,-2-1-3 15,1 2-7-15,-2 0-11 16,-4 2-17-16,-9 1-20 0,-10 2-34 0,-1 0-21 16,-6 0-17-16,-2 2-42 0</inkml:trace>
  <inkml:trace contextRef="#ctx0" brushRef="#br0" timeOffset="12279.9429">20418 5382 539 0,'0'0'50'0,"0"0"-15"0,0 0-11 15,0 0-9-15,0 0-7 0,0 0-3 16,0 0-2-16,0 0-2 0,0 0 1 16,-7 3 0-16,7 7 2 0,0 6 1 15,0 7-1-15,0 8 0 0,-2-1-1 0,2 0-3 16,-1 4 4-16,-1-2-4 0,-2-1 1 16,3 1-1-16,1-4 1 0,0-1-2 15,0-8 1-15,0-2-1 0,0-5 1 16,0-1-2-16,0-1 0 0,1-6 0 15,2 3-2-15,-3-7 1 0,1 3-2 0,1 2-3 16,-1-2-1-16,1 1-6 0,-2-4-4 16,0 0-11-16,0 0-18 15,0 1-25-15,4 3-44 0,-1-1-43 16</inkml:trace>
  <inkml:trace contextRef="#ctx0" brushRef="#br0" timeOffset="15384.4065">20800 5825 386 0,'0'0'71'0,"0"0"-16"15,0 0-17-15,0 0-13 0,0 0-5 16,0 0-4-16,0 0-4 0,0 0-2 16,0 0-3-16,0 0-4 0,0-27-1 15,0 26 0-15,0 1-1 0,0-2-1 16,-1 2-1-16,1-2 0 0,0 2-2 0,0 0 2 15,0 0 0-15,0 0 2 16,0 0 1-16,0 0 0 0,0 4 1 16,0 2 3-16,0 8-3 0,0-1 3 15,0-1-5-15,0 8-1 0,0-10 0 0,1 9 0 16,1-7 1-16,-2 0-2 0,2 0 2 16,-1 2-2-16,-1-2 1 0,0 0 0 15,2 0 0-15,-2-5-1 0,0-2 1 16,0 0 0-16,0 1 0 0,0-2 0 15,1 3 0-15,-1-7 0 0,0 0 0 0,0 0 0 16,0 1 1-16,2 1 1 16,-2 0-1-16,0-1 1 0,0 0-1 0,0-1 0 15,0 2 0-15,0-2-1 0,0 0 1 16,0 1 0-16,0-1 0 0,0 0-1 16,0 2 0-16,0-2 0 0,0 0-1 15,0 0 1-15,0 0 0 0,0 0 0 16,0 0 0-16,0 0 0 0,0 0 0 15,0 0 0-15,0-2 0 0,0 2 0 16,0-1 0-16,0 1 0 0,0-2-1 0,0 2 1 16,0-1-1-16,0 1 0 0,0-1 0 15,0 1 0-15,0-2 1 0,0 2 0 16,0 0-1-16,0-2 1 0,0 2-2 16,0 0 1-16,0 0 1 0,0-1-1 15,0 1 1-15,0 0 0 0,0 0-1 16,0 0 0-16,0-2 1 0,0 2 0 15,0 0 1-15,-2 0-1 0,2 0 0 16,0 0 0-16,0 0 0 0,0 0 0 16,0 0-1-16,0 0 1 0,0-1 0 0,0 1 0 15,0 0 0-15,0-2-2 0,-1 0 2 16,1 1 0-16,0 0 0 0,-3-5 0 16,-1 1 0-16,1-4 2 0,0-1-2 15,-1 2 0-15,1-2-2 0,0 1 2 16,0-1 0-16,0-1 0 0,0 2 2 15,-1-2-2-15,1 1 0 0,2 4-6 0,-1-5 6 16,2 5-5-16,-1 0 6 16,1 1 1-16,0 5-1 0,-2-1 1 15,2 1 0-15,0-2-2 0,0 0 0 0,0 1 0 16,-1 0 0-16,1 1-3 0,0-1 3 16,0 1-1-16,0 0 1 0,0 0 7 15,-2 0-7-15,2 0 5 0,-1 5-4 16,1 8 0-16,0-1-1 0,0 0 0 15,0 0-1-15,-1 0 1 0,1 0 1 0,0 0-1 16,-2 0 1-16,2 1-1 16,0 1 0-16,0-3 0 0,0 1 0 0,0 1 0 15,0-1 0-15,0-2 1 16,0 3-1-16,0-9-1 0,0 7 1 0,0-5-1 16,0-1 2-16,0 1-2 0,0-6 0 15,0 4 0-15,0 1 0 0,0-1-1 16,0 2 1-16,0-6-2 0,0 0-1 15,0 0 1-15,0 2-2 0,0-1-7 16,0-1-18-16,0 0-29 0,0 2-42 0,0-2-49 16,0 0-83-16</inkml:trace>
  <inkml:trace contextRef="#ctx0" brushRef="#br0" timeOffset="15783.6586">20739 5844 414 0,'0'0'58'0,"0"0"-12"0,0 0-18 16,0 0-12-16,0 0-8 0,0 0-6 0,0 0-2 15,0 0 2-15,0 0-2 16,29-26 0-16,-10 25 0 0,-1 1-3 0,3 0 2 16,-1 4 2-16,0 5 3 15,-2 3-1-15,2 0 4 0,-2 2-6 0,0 0 0 16,-3 3 1-16,-1-1 0 0,-2 3 1 16,-2-1 0-16,-5-5 2 0,-3 6 0 15,-2 0 0-15,-4 2-1 0,-11 7 1 16,-4-2-2-16,-7-1 0 0,-1 1-1 15,-4-2 1-15,1-1-1 0,0-2 0 0,-1-2-1 16,3-4 0-16,-1-3 0 0,3-3 0 16,7-3-3-16,-2-3-3 0,10-3-8 15,2 0-32-15,2 0-97 16,7-9-150-16</inkml:trace>
  <inkml:trace contextRef="#ctx0" brushRef="#br0" timeOffset="16488.5228">21390 5907 113 0,'0'0'43'0,"0"0"8"15,0 0 6-15,0 0 0 0,0 0 0 0,0 0-5 16,0 0-5-16,0 0-7 0,0 0-6 16,0 0-8-16,7-4-7 0,-7 3-6 15,0-1-5-15,0-3-3 0,0 1 0 16,-3 1 3-16,2 0 3 0,-5-2 0 15,3 2 2-15,0 0-8 0,-4-3 3 0,4 3-6 16,0 0 3-16,-4-4-2 0,3 6-1 16,-1-1-1-16,3 0-1 0,2 2 1 15,-2-2 0-15,2 2-1 16,-6 0-1-16,-6 0 0 0,-6 0-1 0,-5 6 5 16,-3 8-4-16,1 4 5 0,0 2-5 15,2-2-1-15,3 0 1 0,6 1 0 16,2-1 0-16,1-1 0 0,5-4 1 15,0 1-4-15,3-3 1 0,3-1 0 16,0 7 0-16,0 0 1 0,6 2 2 0,3 0 1 16,3-2 0-16,2-4 2 0,4 1-1 15,3-6-1-15,5 0-2 0,1-5 2 16,3-1-2-16,1-2-1 0,-1 0-1 16,-2-2-3-16,-1-4 1 0,-2-1 0 15,-3-1 1-15,-5 2-3 0,-3 1 0 16,-4 1-4-16,-5 2-4 0,-1 1-10 15,-4 1-22-15,0-2-42 0,0 2-51 16,0-4-132-16</inkml:trace>
  <inkml:trace contextRef="#ctx0" brushRef="#br0" timeOffset="19080.202">20161 4824 74 0,'0'0'30'0,"0"0"7"0,0 0 5 15,0 0 8-15,0 0-2 0,0 0-3 16,0 0-12-16,0 0-6 0,0 0-3 16,2-13-2-16,-2 12 4 0,0 0-2 15,0-1-1-15,0 1-5 0,-1-1-3 16,0 0 1-16,-1 2 0 0,1-3-1 15,-2 2-3-15,3 1-3 0,-1-1-3 16,1 1 1-16,-2-2-1 0,2 2 2 16,-1-2 0-16,1 2-1 0,0-1-1 0,0 1 0 15,0-1-3-15,0 1 0 0,0-2-1 16,0 2-1-16,1-5 0 0,13 1 0 16,6-2-1-16,8-4 1 0,1 5-1 15,-1 0 0-15,1 3 0 0,0-2-1 16,1-1 2-16,5 2-1 0,1-1 0 0,4 0-1 15,-1 1-1-15,-1-1 1 16,1-1 0-16,-2 1 1 0,-3-1 0 16,-5 3 1-16,-9-2 0 0,-1 1-1 15,-8 0 1-15,-4 2 0 0,-1 1 0 0,-6 0-2 16,0-1 0-16,0 1 0 0,2 0-1 16,-1 0 0-16,-1-2-2 0,0 2-1 15,0 0-2-15,0-2-1 0,-6 2-1 16,-1 0-4-16,-4-1-3 0,5 1 0 15,0 0-2-15,-7-2-5 0,7 2-3 0,0-1-3 16,-4-1 1-16,5 0 6 0,-6-2 10 16,1 1 2-16,0 0 4 15,2-2 4-15,3 4-1 0,-2-4 3 16,2 4 2-16,0-2-1 0,-4-2 1 0,5 4 0 16,-5-4 2-16,-1 3 0 0,6 0 2 15,-7-1-2-15,6 1 2 0,-2 0 1 16,2 2 2-16,-1-1 2 0,2-1 3 15,-2 1 3-15,2 1-1 0,4 0-1 16,-2-2-3-16,2 2-4 0,-1 0 2 0,-2 0-5 16,2 0-1-16,1 0 0 0,-2 0 0 15,2 0 3-15,0 2 3 0,6 6-1 16,4 2 0-16,3 2-4 16,3-2 0-16,0-2-2 0,1 0 1 0,-1 0-2 15,-3-4 1-15,2 3-3 0,-5-5-1 16,0 1-1-16,2 0 1 0,-7 0 1 15,1-3 0-15,-3 2 0 0,1 0 1 16,1-1-1-16,-1 1 0 0,-4-2 2 16,0 0-4-16,0 0 4 0,0 2 0 0,2-1 1 15,-2 6 0-15,-3 8 1 0,-8 4-2 16,-6 7 0-16,-5-2-1 0,-2 2-2 16,-2 0-2-16,0-1-6 0,0 1-6 15,0-5-26-15,1 2-60 0,-2-6-145 16</inkml:trace>
  <inkml:trace contextRef="#ctx0" brushRef="#br0" timeOffset="19828.4912">17095 4955 194 0,'0'0'60'0,"0"0"-9"16,0 0-7-16,0 0-7 0,0 0-4 15,0 0 0-15,0 0-3 0,0 0-1 16,0 0-5-16,0 0-6 0,17-5 0 0,-9 3 1 15,-3 2 0-15,7-1-3 16,7-1-4-16,-1 0-4 0,7 1-3 16,0 0-2-16,2-3 1 0,4 3-3 15,2-3 1-15,2 2-2 0,3-1 1 0,2 0 1 16,0-1-2-16,5-2 0 0,-2 2 1 16,1-2-1-16,-1 0 0 0,-2 0 1 15,-2 0-1-15,-2-1 1 0,-5-1-1 16,-5 0 1-16,-9 4 0 0,-7 0 0 15,-6 3 1-15,-5 1 1 0,0-1 2 0,0 1 1 16,1 0 0-16,1-1-1 0,-1 1-1 16,1 0-5-16,-2-3-4 0,0 3-4 15,0-1-6-15,0 1-9 16,-2 0-8-16,-5 0-14 0,-5 0-11 0,2 0-15 16,0 0-11-16,-1 1-6 0,6 2 5 15,1-2 12-15,-2-1 11 0,2 0 11 16</inkml:trace>
  <inkml:trace contextRef="#ctx0" brushRef="#br0" timeOffset="20179.9189">17670 4779 91 0,'0'0'39'16,"0"0"11"-16,0 0 9 0,0 0 5 16,0 0-1-16,0 0-6 0,0 0-4 15,0 0-6-15,0 0-9 0,0 0-10 16,-44-32-10-16,42 32-7 0,2-2-5 15,-1 2-3-15,1 0 1 0,0 0-2 16,0 0 2-16,1 0 1 0,12 0 1 16,3 2-1-16,6 3-1 0,1 2 0 0,-3-2 1 15,2 2-3-15,1-3-1 0,-4 2 0 16,1 2-1-16,-1-2 0 0,-7 1 0 16,-1-2 0-16,-2-1-1 0,-2 1 1 15,0 0-2-15,-4-4 2 0,2 2-1 16,-5-3 2-16,0 0-1 0,0 0 1 0,1 2 2 15,-1 0 0-15,0 5 0 16,-1 4 2-16,-11 3-2 0,-5 5 0 16,-1-2-2-16,0-4 0 0,0 1-2 15,1 1 0-15,1 1-1 0,-3 3 0 0,2 2-5 16,1 4-13-16,-4-3-35 0,2 0-82 16,-1 0-162-16</inkml:trace>
  <inkml:trace contextRef="#ctx0" brushRef="#br0" timeOffset="22504.2093">15687 8458 518 0,'0'0'56'0,"0"0"-14"0,0 0-14 15,0 0-11-15,0 0-5 0,0 0-5 16,0 0-1-16,0 0-2 0,0 0-1 0,-13-2-2 16,13 2 0-16,0 0 0 0,1-2 1 15,9 1 1-15,7-2-1 0,5-1-1 16,-1 0-1-16,3 1 1 0,2-1-1 16,1-2 1-16,4-1 1 0,-1 2-4 15,-1-1 2-15,1 1-2 0,-9 0-2 16,-1 4-2-16,-8 0-3 0,-5 1-4 15,0 0-10-15,-7 0-10 0,0 0-18 16,0 0-11-16,0 0-28 0,-3 8-34 16,-13 9-45-16</inkml:trace>
  <inkml:trace contextRef="#ctx0" brushRef="#br0" timeOffset="22690.0653">15558 8653 244 0,'0'0'91'0,"0"0"-6"0,0 0-16 15,0 0-15-15,0 0-8 16,0 0-12-16,0 0-8 0,0 0-5 16,0 0-9-16,68 37-4 0,-41-37-3 15,-1 0-2-15,3 0-1 0,2-2-2 0,2-2-2 16,0-1-3-16,2 1-6 0,0 1-16 16,-2 0-47-16,-2 3-94 0,-4-2-137 15</inkml:trace>
  <inkml:trace contextRef="#ctx0" brushRef="#br0" timeOffset="39344.9193">14044 8079 168 0,'0'0'56'0,"0"0"0"0,0 0-3 15,0 0-6-15,0 0-5 0,0 0-6 0,0 0-5 16,0 0-5-16,0 0-5 0,-58-53-6 16,58 53-4-16,-1-1 0 0,1 1-3 15,0-1 1-15,0-1-2 0,0-3-3 16,1-1 1-16,9-3-3 0,6-3 0 15,6 1 1-15,1 2-1 0,3-2 0 0,3 4 0 16,1-2-2-16,1 2 1 16,-1 2-2-16,3-1-1 0,-1 0 0 0,0 1-2 15,-5 2-3-15,-5 1 0 16,-2 1 1-16,-2 1 0 0,-1 0-2 0,-1 0 4 16,1 3 0-16,-2 0-1 0,-4-2-4 15,-1 3-18-15,-4-3-20 0,-6-1-31 16,3 2-24-16,0 1-17 0,0-1-46 15</inkml:trace>
  <inkml:trace contextRef="#ctx0" brushRef="#br0" timeOffset="39589.903">14246 8014 411 0,'0'0'66'0,"0"0"-14"0,0 0-12 16,0 0-10-16,0 0-8 0,0 0-4 15,0 0-5-15,0 0-1 0,0 0-5 16,-14-6-3-16,14 6-4 0,-2 0-3 16,2 0 0-16,0 0-1 0,0 16 4 0,0 6 0 15,0 10 1-15,0 3-2 0,0 5 2 16,0 0-1-16,0 2 0 0,0-2-3 16,0-2-3-16,0-1-1 0,0-2-3 15,0-1-6-15,3-3-14 0,0-7-42 16,0 1-58-16,-1-7-137 0</inkml:trace>
  <inkml:trace contextRef="#ctx0" brushRef="#br0" timeOffset="40177.8564">14456 8554 645 0,'0'0'19'0,"0"0"0"0,0 0-4 16,0 0-7-16,0 0-4 0,0 0-5 0,0 0-4 16,0 0-1-16,0 0-2 0,0 0 1 15,-9 9 1-15,9-2 2 0,0-1 3 16,0 6 1-16,0 6-1 0,0-5 0 15,0 6 0-15,0 1 2 0,0-1-1 16,0-1 2-16,-1 1-2 0,1-8 0 0,-2-5-1 16,2 0 0-16,0-6-1 0,0 0 1 15,-1 0 1-15,1 2 0 0,0-1 2 16,0 1 1-16,0-2 2 0,0 1-2 16,0-1-1-16,0-1-1 0,0-6 2 15,0-6 2-15,0-1 1 0,0-1-2 16,0-6 0-16,0 9 0 0,0-10-1 15,0 4-1-15,0 1-1 0,1-5-1 16,7 1-3-16,2-1 1 0,3 1-7 16,1 3 6-16,4 2-4 0,0 5 3 0,-5 6 1 15,5 2-1-15,-2 3 1 0,1 0-2 16,2 8 0-16,-2 7-1 0,-2 4 8 16,-4 7-5-16,-2 3 8 0,-3 3-5 15,-3 2 0-15,-3 2 2 0,-2 0-2 16,-8-1 2-16,-4 0-2 0,-5-3 3 0,-3-4-1 15,-1-3 2-15,1-7 0 16,-1-6 1-16,9-4 1 0,-4-7-2 16,-5-1-2-16,-1-1-2 0,-8-7-1 15,4-2 0-15,6-3-3 0,4-2-15 0,6-2-31 16,12-2-55-16,3-4-80 0,19 2-111 16</inkml:trace>
  <inkml:trace contextRef="#ctx0" brushRef="#br0" timeOffset="40540.7835">14923 8640 484 0,'0'0'57'16,"0"0"-16"-16,0 0-7 0,0 0-9 0,0 0-6 16,0 0-6-16,0 0-4 0,0 0-4 15,0 0-4-15,0 0-2 0,-52-44-1 16,46 44-1-16,-7 0 1 0,-3 1 1 16,2 8-1-16,-2 4 1 0,2 3-2 15,3 1 2-15,1 1-1 0,3 2 0 16,1 1 2-16,5 2-1 0,-1-3 0 15,2 3 1-15,0 1-1 0,5-3 0 16,5 0-3-16,-2-1 0 0,6-4-2 16,3 1-3-16,0-3 0 0,6-3-9 0,2-2-9 15,4-1-16-15,1-7-25 0,5-1-43 16,0 0-70-16</inkml:trace>
  <inkml:trace contextRef="#ctx0" brushRef="#br0" timeOffset="41343.8828">17127 8231 530 0,'0'0'46'16,"0"0"-9"-16,0 0-11 0,0 0-7 15,0 0-4-15,0 0-4 0,0 0-2 16,0 0-4-16,0 0-2 0,-3-46-1 15,2 44-2-15,1 0-2 0,0 1-1 0,0 1 0 16,0 0 1-16,0 3 2 0,0 14 0 16,-2 10 0-16,2 8 1 0,0 1-1 15,0 3 0-15,0-2 0 0,0 1 1 16,0 0 2-16,0-1-3 0,2-2 2 16,0-3-5-16,3-1-1 0,-1-6-2 15,2-4-5-15,-2-7-11 0,-1-5-23 16,0 1-40-16,-2-4-57 0,1-1-65 15</inkml:trace>
  <inkml:trace contextRef="#ctx0" brushRef="#br0" timeOffset="41817.1266">17393 8320 583 0,'0'0'33'0,"0"0"-10"0,0 0-8 15,0 0-4-15,0 0-6 0,0 0-3 16,0 0-1-16,0 0 0 0,0 0-2 16,24-35 0-16,-21 32 0 0,3-4-1 15,1 3 1-15,4 1 1 0,6-2-1 16,3 0 1-16,-1 3-2 0,1-1-3 0,0 3 0 15,-2 0 0-15,3 5 1 16,-2 7-1-16,-3 0-2 0,-3 4 0 0,-4 4 0 16,-6 2 4-16,-3 6 1 15,-6 1 2-15,-10 1 0 0,-4 2-1 0,-2 2 5 16,-4-3-5-16,0-1 6 0,0-3-5 16,2-5 1-16,0-3 1 0,3-4 0 15,3-7 4-15,4-1 0 0,5-2 4 16,4-4 1-16,0 1-3 0,5-2 0 15,-4 0-3-15,-1 0-1 0,1 0-2 0,0 0-2 16,4-6-2-16,1-1-1 0,9 0 0 16,9-4-3-16,1 4-2 15,6 4-8-15,3-2-6 0,2 4-10 16,-1 1-9-16,5 0-12 0,0 0-17 0,-1 0-23 16,2 0-1-16,-1 0-18 0,-2 0-20 15</inkml:trace>
  <inkml:trace contextRef="#ctx0" brushRef="#br0" timeOffset="42301.8536">18065 8420 224 0,'0'0'75'0,"0"0"-4"16,0 0-14-16,0 0-11 0,0 0-5 16,0 0-9-16,0 0-2 0,10-80-5 15,-10 75 1-15,2 0-5 0,-2 5-3 0,0-1-5 16,0 1-2-16,0-2-4 15,1 0 0-15,-1 1-2 0,0-1-2 16,0 1-1-16,0 0-1 0,0-1-1 16,0 1 1-16,0-1-2 0,0 0-1 0,0 1 0 15,0-1 1-15,0 1-1 0,0 1-1 16,0-2 1-16,0 2 0 0,0-1 0 16,0 1 0-16,0 0 1 0,-1 0 0 15,-3 0 0-15,-2 6 2 0,-4 6-1 16,0 4 1-16,1 3-1 0,-1-1-1 0,1 0 0 15,2 1 0-15,1 0-2 16,3-3 1-16,-1 0-1 0,4 4 3 16,0-1 3-16,0 8-4 0,4-5 4 15,3 0-4-15,2-5 0 0,3-5 0 0,4-2 0 16,1-4 0-16,3-4 1 0,3-2 0 16,3 0 0-16,-1-9 1 0,0-4 0 15,-1-2 2-15,-1-1 0 0,-3-4-2 16,-5-2-1-16,-1 1 3 0,-5 0-3 15,-3-2 5-15,-2-1-2 0,-4 1 1 0,0 0-1 16,-4-2 0-16,-5 0-1 0,-4 1 0 16,-1 1-2-16,-2 3-3 0,0 3-4 15,-1 4-9-15,5 6-17 16,-4 7-33-16,0 2-75 0,-1 15-157 0</inkml:trace>
  <inkml:trace contextRef="#ctx0" brushRef="#br0" timeOffset="43804.3672">16495 8684 447 0,'0'0'51'16,"0"0"-16"-16,0 0-9 0,0 0-7 15,0 0-3-15,0 0-8 0,0 0-1 16,0 0-5-16,0 0-3 0,0 0-2 16,-13-8-3-16,12 8 2 0,1-1-1 0,-2 1 0 15,2-3 0-15,-1 3 1 0,1 0 0 16,0 0 2-16,0 0 1 0,0 0-1 16,0 0 2-16,0 0-1 0,0-2 0 15,0 2 2-15,0 0 0 0,3-1 1 16,2-1-1-16,8 0-2 0,5 0 1 0,-1-1 0 15,6 0-1-15,-7 0 1 16,1 3-2-16,-8-1-2 0,-3 1 2 16,0 0-2-16,-6 0-1 0,0-1 0 15,0 1 1-15,1 0 0 0,1 0 3 0,0 0 1 16,0 0 1-16,-2 0 4 0,0 0 1 16,1 0-2-16,-1 0-1 0,-1 0 0 15,-11 0-3-15,2 0 1 0,0 1 1 16,4 0 1-16,6-1-2 0,-1 0 1 15,1 0-2-15,-3 0 0 0,3 3-1 0,-1-3-4 16,-1 0-1-16,1 0-5 0,-1 0-8 16,1 0-7-16,1 1-5 0,0-1 2 15,0 0-2-15,0 0-9 16,0 0-1-16,0 2-9 0,0 1-9 0,4-2-8 16,6 4-53-16</inkml:trace>
  <inkml:trace contextRef="#ctx0" brushRef="#br0" timeOffset="44643.3762">18599 8550 220 0,'0'0'31'0,"0"0"-13"0,0 0-7 15,0 0-3-15,0 0-3 0,0 0 2 16,0 0 0-16,0 0-1 0,0 0 3 15,36-19 2-15,-22 12 1 0,-3 3 2 16,2-2 2-16,0-2-4 0,-5 2-2 0,4-2-3 16,-5 3 1-16,0-3-3 0,1 1 2 15,-4 2 1-15,2-3 1 0,-2 5 1 16,-1 0 5-16,-2-1 0 0,1 1 1 16,-1-1 1-16,2 0-3 0,-3 4-4 15,0-1-2-15,0-3-2 0,0 0-2 16,-1-1-2-16,-1 2-1 0,-4 2 1 15,1 0 0-15,1-1 0 0,-7 0 1 16,7 2-2-16,-7 0-1 0,2 0-1 16,1 4-2-16,3 1 1 0,-1 3 0 0,-1-1 2 15,2 3-2-15,3 0 2 0,0 3-1 16,1 7 2-16,1-2-1 0,0 4 3 16,7-3 0-16,0 0 1 0,6-2-1 15,-1-4-1-15,3-2-1 0,3-2-1 16,1-2 0-16,-1-1-2 0,-3-2 0 0,2-3-1 15,-7 1 0-15,4-2 0 16,4 0 0-16,-8 0-3 0,8-3-5 16,-5-5-17-16,0-1-27 0,1-3-60 15,-1-1-88-15</inkml:trace>
  <inkml:trace contextRef="#ctx0" brushRef="#br0" timeOffset="44889.9355">18677 8163 478 0,'0'0'52'0,"0"0"-14"0,0 0-12 15,0 0-11-15,0 0-7 0,0 0-5 16,0 0-6-16,0 0-12 0,0 0-22 0,0 0-58 16,-10-37-72-16,11 35-111 0</inkml:trace>
  <inkml:trace contextRef="#ctx0" brushRef="#br0" timeOffset="45379.9222">18629 7467 621 0,'0'0'33'16,"0"0"-10"-16,0 0-10 0,0 0-8 0,0 0-7 15,0 0-3-15,0 0 0 16,0 0 3-16,0 0-1 0,0 0 4 0,-49 51-2 16,36-17 1-16,-1-1-1 15,1-4 0-15,2-4 0 0,3-8 0 0,4-8-1 16,2-4 2-16,2-5-1 0,-1 0 1 16,1 0 2-16,0 1 2 0,-2 2 2 15,2-3 0-15,-1 0 1 0,1 2-1 16,-2-2-3-16,1-2-3 0,1-14-1 15,-2-7 0-15,2-6 1 0,0 0 0 0,3 1 1 16,3 3 1-16,0 3 1 0,-1 5-2 16,0 2 1-16,-2 4-1 0,0 0 1 15,1 2-2-15,-2 5 1 16,-1-1-1-16,-1 5 0 0,0-2 0 0,0 2-2 16,2 0-1-16,-2-1 0 0,5 1-1 15,4 0 2-15,4 8 2 0,3 5-2 16,-2 4 2-16,3 4-2 0,-3 3 0 15,1 4-1-15,-1 3-1 0,-1 0-1 16,0 4-11-16,-2-3-39 0,2-2-55 0,-1-1-133 16</inkml:trace>
  <inkml:trace contextRef="#ctx0" brushRef="#br0" timeOffset="46900.7975">19550 8579 481 0,'0'0'59'0,"0"0"-14"16,0 0-13-16,0 0-10 0,0 0-7 0,0 0-4 16,0 0-6-16,0 0-3 0,0 0 0 15,18-8-1-15,5-2-1 0,3 0 1 16,3 2-2-16,4-2-3 0,2-1 4 15,0 3-6-15,-1 0 4 0,0 1-4 16,-4 1-1-16,-1 2-2 0,-2 2-7 0,1 0-8 16,-2 0-19-16,-8 2-29 0,4 0-46 15,-6 0-48-15</inkml:trace>
  <inkml:trace contextRef="#ctx0" brushRef="#br0" timeOffset="47143.6822">19799 8374 520 0,'0'0'53'15,"0"0"-14"-15,0 0-14 0,0 0-7 16,0 0-5-16,0 0-5 0,0 0-3 16,0 0-6-16,0 0-4 0,0 0 1 15,-10-4 1-15,10 19 4 0,3 9 2 16,4 9 0-16,-1 2 1 0,0 3-4 0,0 3 3 15,-1 0-4-15,-2 2-1 16,0-2 0-16,0-2-4 0,0-2-7 16,-2-4-16-16,2 2-31 0,0-11-75 15,0 1-155-15</inkml:trace>
  <inkml:trace contextRef="#ctx0" brushRef="#br0" timeOffset="47740.6298">20782 8320 578 0,'0'0'37'0,"0"0"-8"0,0-80-8 0,0 52-6 16,0 1-8-16,0 2-1 0,0 7-4 15,0 0 0-15,-2 0-1 0,-4 2 0 16,-3 1-3-16,1 4 0 0,0 5 0 16,-5 4-4-16,-4 2 1 0,-5 0-2 15,-5 8 0-15,-1 6 2 0,2 4-2 16,3 2 3-16,1 3 0 0,5-2 1 15,4 2 0-15,4 1 0 0,5-7-1 16,1 2 2-16,3 1 0 0,0 0 2 16,6 4 0-16,3-2-2 0,2-6 1 0,6-2 0 15,1-3-1-15,4-4 1 0,-5-2 1 16,2-2 0-16,-1-3 0 0,1 0 3 16,3-6-3-16,-3-3 4 15,-3-5 0-15,-2-2 1 0,-2 0 1 0,-2-4 1 16,-2-1 0-16,-2-4 3 0,-1 2-2 15,-2-2 1-15,-2 7-1 0,1 1-1 16,-2 5 2-16,0 6-3 0,0 2 1 0,0 4 0 16,0-2-3-16,0 2-1 15,0-1-3-15,1-1-4 0,-1 0 1 0,0 2 0 16,0 0 1-16,0 12 2 0,0 10 1 16,0 6-2-16,0 7 1 0,0 2-3 15,0 1 1-15,0 1-3 0,-1 1-1 16,1 1-3-16,-2-2-13 0,1 1-5 15,1-4-19-15,0-1-54 0,0-3-71 0,0-10-119 16</inkml:trace>
  <inkml:trace contextRef="#ctx0" brushRef="#br0" timeOffset="48184.1732">21287 8148 590 0,'0'0'31'0,"0"0"-9"16,0 0-10-16,0 0-4 0,0 0-5 15,0 0-3-15,0 0-1 0,0 0-1 0,-78-18-1 16,64 36 3-16,1 6-2 15,1 7 4-15,2 2-4 0,3 3 2 16,1-1-1-16,3 2 1 0,3-4 0 16,0-1-1-16,0-3-1 0,7-2 1 0,2 1 2 15,1-4-4-15,3-1 4 0,-1-5-6 16,2-1-1-16,-4-9 1 0,2 1 0 16,-4-6 2-16,3-3 7 0,-3 1-1 15,2-1 1-15,2-8 0 0,-5-4 1 16,1-1 0-16,-3-3-2 0,-5-2 4 15,0 0-6-15,0 0 5 0,0 1 1 16,-7 0 0-16,1 4 2 0,0-2-3 16,-1 1-1-16,3 6 0 0,-3 0-3 15,1 1-1-15,3 5 0 0,0-2-2 0,3 4-6 16,-1-1-7-16,-4 1-16 0,-1 5-28 16,-6 10-74-16,1 7-121 0</inkml:trace>
  <inkml:trace contextRef="#ctx0" brushRef="#br0" timeOffset="48559.8629">21897 8253 686 0,'0'0'35'0,"0"0"-8"16,0 0-5-16,0 0-2 0,0 0-6 0,0 0-5 16,0 0-3-16,0 0-3 0,0 0-4 15,-20-47 0-15,20 47-5 0,-1-2 0 16,1 2 1-16,-2 12 2 0,1 7 3 16,0 8-2-16,-1 3 3 0,2 2-3 15,0 1 2-15,0 2-1 0,0 2 0 0,3-1 2 16,3 2-4-16,2 1 4 15,0-4-5-15,0 2 0 0,0-4 1 16,-1 1-1-16,-3-4 0 0,-3-2-1 16,-1-4 1-16,0-2 0 0,-8-3 1 0,-5-2-4 15,-3-6 1-15,-6-1-4 0,-2-6 0 16,-4-4-7-16,1 0-11 0,-4-10-21 16,7-7-64-16,-1-9-160 0</inkml:trace>
  <inkml:trace contextRef="#ctx0" brushRef="#br0" timeOffset="48769.8538">21724 7929 592 0,'0'0'14'0,"0"0"-6"0,0 0-3 16,0 0-12-16,0 0-11 0,0 0-20 16,0 0-37-16,0 0-60 0,0-78-138 15</inkml:trace>
  <inkml:trace contextRef="#ctx0" brushRef="#br0" timeOffset="49247.625">21760 7413 623 0,'0'0'38'0,"0"0"-11"15,0 0-11-15,0 0-7 0,0 0-7 0,0 0-3 16,0 0 0-16,0 0-3 15,0 0 0-15,0 0 1 0,-36 19 2 16,23 3-1-16,0 6 2 0,-2-1-1 16,4 0 0-16,-1-3-1 0,2-2 0 0,4-7 2 15,-1-1-2-15,3-5 2 0,1-5 0 16,2 1 0-16,1-5 0 0,-2 0 0 16,2 0 2-16,0 2 0 0,-1-1 1 15,1-1 0-15,0 1 0 0,0-1-2 16,0-9-1-16,7-6 0 0,4-8 0 0,3-3 0 15,0 1 0-15,0-3 1 16,2 4-1-16,-3 0 2 0,3 1-2 16,-4 5 1-16,-3 4-1 0,-4 6 1 15,-1 5 2-15,-4 3-1 0,0-1-1 0,0 1-1 16,2-2-3-16,-1 2-1 0,-1-1-2 16,5 1 0-16,1 4 4 0,1 9 0 15,4 8 2-15,-1 3 0 0,1 5-2 16,0 3-1-16,1 1 0 0,0 4-1 15,2 0-2-15,2 0-14 0,2 0-19 0,0-4-48 16,1-1-78-16,-2-4-124 0</inkml:trace>
  <inkml:trace contextRef="#ctx0" brushRef="#br0" timeOffset="49777.2062">22619 8399 595 0,'0'0'36'0,"0"0"-4"16,0 0-6-16,0 0-12 0,0 0-5 16,0 0-5-16,0 0-3 0,0 0-1 15,0 0-1-15,0 0-1 0,6-5 1 16,11 3 1-16,14 2 0 0,12-4 2 15,3 1-1-15,6-2-2 0,-1-1-2 0,1 2-4 16,-4 1-3-16,-5 0-11 0,-5 1-11 16,-5 0-24-16,-3 2-33 0,-9 0-50 15,-10 0-83-15</inkml:trace>
  <inkml:trace contextRef="#ctx0" brushRef="#br0" timeOffset="50488.7956">23741 8133 637 0,'0'0'39'15,"0"0"-10"-15,0 0-6 0,0 0-9 16,0 0-2-16,0 0-5 0,0 0-5 0,0 0-1 16,0 0-4-16,0-17-1 0,0 15-1 15,0 2-1-15,0 0 0 0,0 0 2 16,0 11 0-16,0 9 3 0,0 6 0 16,0 3-2-16,0-1 2 0,-1 4-2 15,-2 2 2-15,-3-3-6 0,-1 0-9 0,1-5-13 16,-1-4-20-16,1-6-26 15,0-1-55-15,-5-3-59 0</inkml:trace>
  <inkml:trace contextRef="#ctx0" brushRef="#br0" timeOffset="50964.2046">23840 8169 482 0,'0'0'40'16,"0"0"-9"-16,0 0-11 0,0 0-10 15,34-93-7-15,-19 80-2 0,2 1 0 0,5 3-1 16,1-1 1-16,0 3-2 0,2 3 0 16,2 2 0-16,-1 2-2 0,2 0 0 15,-3 5 1-15,1 3-2 0,-2 5-2 16,-1 1-1-16,-3 5 2 0,-1 4 1 15,-2 1 2-15,-4 5-2 0,-3 3 3 0,-5 0-1 16,-5 0 2-16,-5 1 2 0,-10-1 0 16,-7 0 2-16,-6-3 0 15,-8-2-2-15,-1-3 2 0,-1-2-2 16,-1-6 2-16,2 0 3 0,3-5-2 0,5-4 5 16,9-3-3-16,1-1-2 0,8-3 1 15,5 0-4-15,-4 0 3 0,5 0-4 16,1-3 2-16,1 1-2 0,3-3-2 15,0-6-1-15,3-2-1 0,9-3 0 16,5 2-1-16,6 4 1 0,-1 2 1 0,2 1 1 16,1 2 1-16,-8 4-2 0,1-1 1 15,0 2 0-15,0 0 1 0,3 5-1 16,0 2 0-16,-4 1 1 16,2 1-3-16,-3 2 0 0,1-1-3 0,-2 1-2 15,0 0-5-15,-1 1-15 0,0-1-29 16,-5-1-45-16,-2-4-40 0</inkml:trace>
  <inkml:trace contextRef="#ctx0" brushRef="#br0" timeOffset="51536.3754">24832 8066 429 0,'0'0'58'0,"0"0"-14"0,0 0-13 16,0 0-8-16,-9-91-9 0,4 80-3 15,-5-2-4-15,-1 4-3 0,2 2-2 16,-7 3-2-16,0 4 0 0,-4 0-1 15,-3 5 1-15,1 5-2 0,2 3-1 0,4 2 1 16,0-3-1-16,5 4 0 0,1-1 0 16,2-4-3-16,4 3 2 15,-2 2 2-15,3 1 2 0,0 7 0 0,3-2 0 16,0 0 1-16,2 1 0 0,6-1 0 16,1-3-1-16,6-1-1 0,-2-1 1 15,4-2-1-15,-1 2 0 0,3-2 1 16,-2-1-2-16,2 1 0 0,-4-1-3 15,-4-6-4-15,-2 2 1 0,-5-3 1 16,0 1 0-16,3-1 4 0,-5-2-1 0,1 0 2 16,-3-5 0-16,0 5 1 0,0 5 3 15,-5 0 7-15,-7 4 3 16,-8-4 2-16,-5-4 1 0,-4-1-6 16,-3-5 2-16,0 0 2 0,3 0 0 0,3 0 0 15,3-7 1-15,8 3-1 0,3-3-2 16,6 2-3-16,1-3-1 0,1 0-2 15,4-3-3-15,0-9 0 0,7 1-4 16,12-7-1-16,4 2-3 0,6 1 1 16,7 0-5-16,0 2-7 0,2 1-13 0,-2 5-18 15,1 4-30-15,-6 4-55 0,0 5-95 16</inkml:trace>
  <inkml:trace contextRef="#ctx0" brushRef="#br0" timeOffset="52320.8434">25333 8180 564 0,'0'0'52'0,"0"0"-16"0,0 0-11 15,0 0-11-15,0 0-9 0,0 0-4 16,0 0-4-16,0 0-1 0,0 0 1 0,0 0 1 15,-5 1 2-15,5 18-1 16,1 5 0-16,2-1 0 0,0 1 0 16,-2-1-1-16,-1-2 2 0,2-4 0 15,-2 0 1-15,0-7 0 0,0-4 0 0,0 0-3 16,0-6 3-16,0 0 0 0,0 0 2 16,0 1 5-16,0 1-3 0,0 0 3 15,0-1 2-15,0-1-4 0,0 0 0 16,0 0-3-16,1-6-3 0,2-3 2 15,1-6 0-15,4-2-1 0,2-1 0 0,3-8 0 16,1 2-2-16,2-2 1 0,3 2-1 16,-3 1-2-16,2 3 0 0,-1 4 0 15,0 2-1-15,0 3-2 16,-2 5-1-16,1 3-6 0,2 3-9 0,1 0-15 16,3 5-28-16,-6 2-56 0,-3 4-53 15,-6-2-104-15</inkml:trace>
  <inkml:trace contextRef="#ctx0" brushRef="#br0" timeOffset="52557.2973">25401 8337 440 0,'0'0'43'15,"0"0"-4"-15,0 0-14 0,0 0-3 16,0 0-3-16,0 0-1 0,0 0-6 15,0 0-3-15,0 0-2 0,87 77-5 16,-67-64-1-16,2 2-1 0,1-1-1 16,2 2 0-16,-3 1 2 0,2 4-6 0,-1-4 1 15,-2 0-6-15,-1 0-4 0,-2-3-7 16,-6-6-33-16,2 2-49 0,-5-3-49 16,-5-4-116-16</inkml:trace>
  <inkml:trace contextRef="#ctx0" brushRef="#br0" timeOffset="53188.5587">25398 7214 535 0,'0'0'41'0,"0"0"-6"0,0 0-19 16,0 0-8-16,0 0-5 0,0 0-5 15,0 0 2-15,0 0-4 0,0 0 5 16,5 32-1-16,-13-3-6 0,-1-1 3 16,1-1-2-16,-1 0 2 0,0 1 5 15,0-3 1-15,-2 1-1 0,4-8-1 16,0-2 0-16,3-8 1 0,1-3-2 15,1 0 2-15,2-5 4 0,-1 0 1 16,1 0 5-16,0 1 4 0,-1-1-1 16,1 0 0-16,0 1-2 0,0-1-4 0,0 0-3 15,0-2-4-15,0-14 0 0,1-2-2 16,5-6 0-16,0 2 1 0,2 2 0 16,-2 0-1-16,1 3 1 0,2-1 0 15,1 0-1-15,-3 6 1 0,2-1-1 16,-3 6-1-16,-2 2 0 0,-1 2-2 15,0 2 0-15,1-1 1 0,5 1-1 16,7 1 1-16,-3 3-1 0,7 7 0 16,-4 5 0-16,3 2 1 0,-3 5 0 15,0-2-1-15,0 5 0 0,-2 0-1 0,-1 2-4 16,1-2-13-16,-2 1-15 0,1-2-31 16,-6-5-53-16,5-1-58 0,-5-5-91 15</inkml:trace>
  <inkml:trace contextRef="#ctx0" brushRef="#br0" timeOffset="53401.3798">26399 7626 635 0,'0'0'1'16,"0"0"-5"-16,0 0-14 0,0 0-59 15,0 0-209-15</inkml:trace>
  <inkml:trace contextRef="#ctx0" brushRef="#br0" timeOffset="55880.0774">14369 10147 513 0,'0'0'30'0,"0"0"-6"0,0 0-6 15,0 0-7-15,0 0-6 0,0 0-3 16,19-78-2-16,-13 72 0 0,2 0 0 0,1 2-1 16,1 2-1-16,8 2 0 15,-4 0 1-15,5 5 0 0,-3 6 0 0,0 1 0 16,-2 3-1-16,1 3 1 0,-2 3 1 16,-2 2-1-16,1 2 0 0,-5 0 0 15,0 2 2-15,-4 0-1 0,-3-2 2 16,0-2-1-16,0-6 1 0,0-2 0 15,-3-5 0-15,-1-5 2 0,3 0 3 0,1-5 4 16,-2 0 4-16,2 0 1 16,-1 0 1-16,-1 0-5 0,-2 0-2 15,-4-5-2-15,3-1-2 0,-2-9 1 16,4-4-3-16,3-3-1 0,0-9-1 0,0 2 0 16,4-3-1-16,6 2-1 0,2-1 0 15,3 2 0-15,2 0-1 0,1 2 0 16,0 1-3-16,0 2 0 0,1 4-5 15,0 3-1-15,0 5-5 0,-2 3-11 16,-1 4-11-16,-1 3-37 0,3 2-52 0,-4 0-75 16</inkml:trace>
  <inkml:trace contextRef="#ctx0" brushRef="#br0" timeOffset="56284.0765">14975 10312 617 0,'0'0'24'0,"0"0"-1"0,0 0-3 15,0 0-7-15,0 0-4 0,0 0-1 16,0 0-4-16,0 0 0 0,0 0-3 16,-29-80 0-16,22 71-2 0,4 1 2 15,0 4-3-15,2 1 1 0,1 3-1 0,-8 0-1 16,-6 2 0-16,-5 9 0 0,-4 8-1 16,3 3 1-16,0 4 2 0,4 1-1 15,0 2 1-15,7-1-2 0,2-1 2 16,4-2-1-16,3-2 0 0,0-1-1 15,3-1 1-15,6 0 2 0,2-1-5 0,4-3 1 16,5-1-10-16,0-2-7 16,6-3-7-16,2-2-10 0,2-3-7 0,2-3-21 15,1-2-29-15,-1-1-29 0,1-3-40 16</inkml:trace>
  <inkml:trace contextRef="#ctx0" brushRef="#br0" timeOffset="56567.9269">15363 10279 441 0,'0'0'72'0,"0"0"-15"0,0 0-11 15,0 0-12-15,0 0-8 0,0 0-8 16,0 0-4-16,0 0-3 0,0 0-2 16,0 0-4-16,-26-62-2 0,26 62-3 15,-2-2-3-15,1 2 2 0,-4 0 0 16,-1 14 1-16,-3 7 2 0,-2 10-3 15,3-1 2-15,-4 3-2 0,3 1 1 16,-1 0-1-16,-1 3 2 0,1 3 2 16,-2-1-6-16,1 6 4 0,-1-2-6 0,-1 4-1 15,0-2-1-15,0 4-8 16,-3-3-11-16,3-3-21 0,-1-6-27 0,5-9-33 16,1-8-34-16,3-7-101 0</inkml:trace>
  <inkml:trace contextRef="#ctx0" brushRef="#br0" timeOffset="57064.5673">15551 10498 648 0,'0'0'30'0,"0"0"-13"0,0 0-9 15,0 0-5-15,0 0-4 16,0 0 0-16,0 0 5 0,0 0-7 0,0 0 7 16,-84 68-5-16,69-41-1 0,1 3 1 15,2-2 0-15,-2-1 1 0,5-1-1 16,0-2 1-16,4-8-1 0,0-6 0 15,0-2 1-15,3-3 0 0,1-3 2 16,-1 3 0-16,2-5 2 0,-1 0-1 0,1 0 0 16,0 0-2-16,0 0 0 0,0-11 0 15,0-6-1-15,4-6 1 0,5-2 0 16,1 1-2-16,0 0 3 0,3-2-3 16,-1 2 2-16,-1 0 0 0,2 3-4 15,-4 7 5-15,0 1-5 0,-4 4 4 16,-2 4-1-16,0 2 1 0,-3 3-2 15,4-1 1-15,1-1-1 0,4 2 0 16,3 0 4-16,-1 5-4 0,3 7 3 16,-4 5-4-16,0 2 0 0,2 3-1 0,-2 3 1 15,2 3-1-15,-1 1-1 0,-1 2 0 16,1-1-4-16,-2 2-11 0,0 2-16 16,0 0-26-16,-3-4-60 0,2-1-72 15</inkml:trace>
  <inkml:trace contextRef="#ctx0" brushRef="#br0" timeOffset="57270.5529">15394 10705 594 0,'0'0'44'0,"0"0"-19"0,0 0-10 15,0 0-7-15,0 0-6 0,0 0-2 0,84-70-1 16,-52 63-5-16,4 4-7 0,2 3-15 16,1-1-42-16,3 1-70 0,-2-1-154 15</inkml:trace>
  <inkml:trace contextRef="#ctx0" brushRef="#br0" timeOffset="57566.4057">16737 10420 726 0,'0'0'17'16,"0"0"-3"-16,0 0-5 0,0 0-5 16,0 0-5-16,0 0-1 0,0 0-1 0,0 0-1 15,0 0-1-15,91-58-4 0,-51 54-5 16,1 1-6-16,-1 0-11 0,0 1-14 16,-3 2-27-16,-7 0-63 0,-3 4-99 15</inkml:trace>
  <inkml:trace contextRef="#ctx0" brushRef="#br0" timeOffset="57717.6938">16796 10564 561 0,'0'0'57'0,"0"0"-9"0,0 0-13 16,0 0-13-16,0 0-12 0,0 0-6 15,0 0-5-15,0 0-5 0,110-9-15 16,-64 2-85-16,6 0-203 0</inkml:trace>
  <inkml:trace contextRef="#ctx0" brushRef="#br0" timeOffset="64950.1321">17953 10258 307 0,'0'0'31'16,"0"0"-2"-16,0 0-6 0,0 0-6 16,0 0-4-16,0 0-6 0,0 0-2 15,-11-79-3-15,11 74 1 0,0 1-2 16,0 4-3-16,0-2-3 0,0 2 1 15,0 0 0-15,0 0 2 0,5 0 0 0,-2 0 0 16,1 6 0-16,0 2 0 16,-1 3 0-16,-1 6 1 0,-2-6-1 15,0 8 2-15,0-7 0 0,0-2 0 0,-3 1-1 16,1-6 1-16,-2 4 3 0,3-4 1 16,-1-3 6-16,1 3 8 0,1-5 6 15,-2 0 0-15,2 0-1 0,-1 0-8 16,-2 0-4-16,-4-7-3 0,2-3-2 15,3-7-3-15,2 1-1 0,0-1 1 0,0 0-3 16,2 3 0-16,7 1-2 0,-5 6 0 16,2-1 0-16,0 2-1 0,-3 2 1 15,0 2-3-15,1-1 2 16,2 3 1-16,-2 0 0 0,5 0 0 0,0 0 1 16,-2 5-2-16,-2 0 3 0,-2-2 0 15,0 0-1-15,-1 1 2 0,-1 0-1 16,1-1-1-16,1 2 1 0,-3-5 1 15,0 0 2-15,0 6 1 0,0-2 0 16,0 7 3-16,0-2-1 0,-6-3 1 0,0 0 0 16,-1-1-1-16,0-2 0 0,2 0 0 15,-2 0-2-15,1-2-1 0,3 1 0 16,-2-1-2-16,5-1-1 0,-2 0 0 16,2 0-4-16,-1 0-5 0,-4 0-31 15,2 0-70-15,0-3-125 0</inkml:trace>
  <inkml:trace contextRef="#ctx0" brushRef="#br0" timeOffset="65588.9481">18378 10085 551 0,'0'0'43'0,"0"0"-12"0,0 0-6 15,0 0-5-15,0 0-5 0,0 0-4 0,0 0-2 16,0 0-3-16,-46-79-2 0,44 73-3 16,2-5-1-16,0 7 0 0,0-1-2 15,0-4 1-15,3 6 0 0,5-5 0 16,6 1 0-16,0 2-1 0,2 1-1 15,1 2 0-15,-1 2 1 0,1 0-1 0,-2 0 1 16,2 2 1-16,-2 4 0 0,-1 0 1 16,4 1-2-16,-3 3 0 0,-4-3 1 15,-1 2-1-15,0 2 0 16,-4 2 1-16,1 0-1 0,-4 3 3 0,-3 3-1 16,0 1 1-16,-6 5 0 0,-3-3-1 15,-4-1-1-15,2-3 0 0,-2-2 1 16,4-3 2-16,-1-3-1 0,4-3 1 15,-1 0 0-15,0 1-1 0,4-5 2 16,0-1-1-16,3-2 1 0,-2 0 1 0,2 0-1 16,-1 0 0-16,1 0-2 0,-1 0 0 15,1 0-3-15,0-7-2 0,7-2 2 16,6-3 0-16,-3 3 1 16,3 3-2-16,4 1 0 0,-1 3 1 0,7 2-1 15,-1 0 2-15,-3 2 1 0,0 6-2 16,-2 2 1-16,-4 4 0 0,-3 0 0 15,-1 2 0-15,-3-3 0 0,-4 2 1 16,-2 2 0-16,0-1 0 0,-2 5 0 16,-10-3 1-16,-2 0-1 0,-8-2 2 0,3-3 0 15,-7-2 1-15,-3-4-1 0,-3 0 1 16,-1-4-3-16,-3-1 0 0,0-2 0 16,3 0 1-16,2-2-1 0,4-4-1 15,11 1-1-15,5 2-17 0,3-3-47 16,5 3-99-16,2-6-141 0</inkml:trace>
  <inkml:trace contextRef="#ctx0" brushRef="#br0" timeOffset="66264.2344">19137 10294 391 0,'0'0'64'16,"0"0"-17"-16,0 0-21 0,0 0-11 0,0 0-7 15,0 0-5-15,0 0-1 0,0 0 0 16,0 0 1-16,0 0-2 0,23-27 2 16,-7 15 0-16,-3 1-1 0,-1 0 0 15,-1 4 1-15,-2-2 1 0,-2 3 3 16,2-2 1-16,-2 1 1 0,-4 1 2 0,0-2-1 15,-3 4-1-15,0-4 0 16,-6-1-2-16,-4 4 2 0,0-1 1 16,-3 5-2-16,0-2 0 0,1 3-4 15,-5 0-1-15,4 4-3 0,-4 4 2 0,5 5-4 16,2 4 2-16,4 1-2 0,0 4 2 16,6 0-2-16,0 3 1 0,7-3 1 15,5 3-1-15,3-3 1 0,3-1-2 16,5-1-1-16,0-1-3 0,-1-4-7 15,3-2-4-15,-4-1-10 0,-5-2-1 0,0-4-3 16,-6-3-5-16,-4-2-5 0,6-1-17 16,-8 0-35-16,3-1-66 0</inkml:trace>
  <inkml:trace contextRef="#ctx0" brushRef="#br0" timeOffset="66481.7536">18930 9825 587 0,'0'0'46'0,"0"0"-22"15,0 0-10-15,0 0-7 0,0 0-8 16,0 0-6-16,0 0-12 0,0 0-42 15,0 0-86-15,1-74-148 0</inkml:trace>
  <inkml:trace contextRef="#ctx0" brushRef="#br0" timeOffset="66920.9067">19051 9418 603 0,'0'0'28'15,"0"0"-12"-15,0 0-8 0,0 0-6 0,0 0-4 16,0 0 2-16,0 0-1 0,0 0 1 16,0 0-1-16,-62 87 1 0,51-66-1 15,1-1 0-15,2-6 0 0,1 0 2 16,3-6-1-16,1-3 1 0,2 0 0 15,1-5 1-15,-2 0 3 0,2 0 0 0,0 1 3 16,-1-1 2-16,1 0 1 0,-2 1-1 16,2-1-2-16,0 0-4 0,0-4-2 15,0-11-1-15,2-6 0 16,5-11-1-16,6 4 0 0,1-3-1 0,4 0 2 16,-2 4-1-16,1 1 1 0,-2 3 0 15,-1 4 0-15,-5 4 0 0,-5 8 1 16,-1 4-2-16,-3 3 0 0,0-1-2 15,0 1 0-15,1 0 1 0,6 0-2 16,4 4 1-16,3 9 0 0,5 8 1 0,-2 5-1 16,-1 2 1-16,1 6-3 0,-1 1-1 15,3 7-6-15,0 1-13 0,1-1-47 16,0 1-85-16,-2-2-146 16</inkml:trace>
  <inkml:trace contextRef="#ctx0" brushRef="#br0" timeOffset="67289.4616">20100 10158 517 0,'0'0'33'0,"0"0"3"16,0 0-7-16,0 0-11 0,0 0-4 16,0 0-6-16,0 0-2 0,0 0-1 15,0 0-3-15,-56-23-1 0,64 19 0 16,11-3 0-16,10-2 0 0,4 2 0 15,5-1-1-15,4 0 0 0,4-1 0 0,0 2-1 16,3-2 0-16,2 0 0 0,-2 4-3 16,2 1-5-16,-3-1-3 15,-1 1-17-15,-3 4-25 0,-5-1-55 16,-8 1-59-16,-10 0-110 0</inkml:trace>
  <inkml:trace contextRef="#ctx0" brushRef="#br0" timeOffset="67528.2097">20373 9892 581 0,'0'0'48'0,"0"0"-17"0,0 0-9 16,0 0-9-16,0 0-5 0,0 0-2 15,0 0-3-15,0 0-4 0,0 0 0 0,0 0-1 16,-10-3-1-16,10 19 3 15,6 8 0-15,4 7-1 0,-1 1 2 16,0 4-2-16,0-2-1 0,-1 3-3 16,-2 2 1-16,-1 4-3 0,0 1-4 0,-2-1-31 15,-1 0-73-15,-2-4-185 0</inkml:trace>
  <inkml:trace contextRef="#ctx0" brushRef="#br0" timeOffset="68456.2312">21354 10029 635 0,'0'0'37'0,"0"0"-16"16,0 0-12-16,0 0-3 0,0 0-6 16,0 0 0-16,0 0 0 0,0 0-2 15,0 0-1-15,-87-55 0 0,67 66-1 16,3 7 1-16,2 3 0 0,1 4-2 16,0 2 3-16,4 2-1 0,2 1 1 15,2-2 0-15,3 2 0 0,2-3-1 16,1-7-1-16,0-2-3 0,0-3 0 15,2-5-1-15,6 3 0 0,2-4-2 16,-3-4 1-16,6-3-2 0,4-2 0 0,-1 0 3 16,6-5 2-16,-5-6 5 0,-2-3 1 15,-2-3 2-15,-3-1 0 0,-1-3 1 16,-3-2-2-16,0 1 2 0,-3-1 1 16,0-2 1-16,-3 3 0 0,0-1 0 15,0 6-1-15,0-1 2 0,0 5 1 0,0 1 3 16,0-3-2-16,0 9 0 15,0 0-1-15,-1 0 0 0,1 1-3 16,-2 1-3-16,2 0-3 0,0 4-2 16,-1-2-6-16,1 2-2 0,0 0 1 0,0 0 1 15,9 0 4-15,9 2-3 0,4 3-6 16,7 2-5-16,2-2-9 0,3-1-6 16,5-1-8-16,2-3-7 0,-1 0 5 15,3 0 6-15,-2-7 9 0,1-3 13 16,-2 0 6-16,-3-2 9 0,-6 0 7 15,-3-1 10-15,-6 0 15 0,-6 3 17 16,-8-1 6-16,-2 4 3 0,-4 3-6 16,-2-7-11-16,0 5-3 0,0-5-7 15,-2-1-4-15,-4 5-6 0,2-1-3 0,1 5-5 16,0 0 0-16,3 3-3 0,-1-1-1 16,1 1-4-16,0 0 0 0,-2-2-3 15,2 2 0-15,-1-2-1 0,1 2 0 16,-2 0 0-16,2 0 1 0,-1 0 0 15,-1 2 1-15,2 4 2 0,-1 0-2 0,1 6 3 16,0-6-5-16,0 0 2 0,0 5-3 16,0-6 2-16,0-1 0 0,0 2 0 15,0-6 1-15,0 0-1 16,0 0-1-16,0 2 2 0,0-1-1 0,0 1 0 16,0-1 1-16,0 1 0 0,0 5-2 15,0 0 1-15,0 5 0 0,0-2-1 16,0 4 3-16,0 4-3 15,1 1 1-15,2 9 0 0,0-2-1 0,0-1 0 16,1 5 1-16,1 0-1 0,-1-1 0 0,3 3 0 16,-2 1 1-16,-3-3-2 0,1-1 0 15,0-9-2-15,-3 0 1 0,0 0-1 16,0-8-1-16,0-1-1 0,0 0-5 16,0-6-4-16,0-1-7 0,-4 4-12 15,-5-4-30-15,-9 1-61 0,-7-2-83 16</inkml:trace>
  <inkml:trace contextRef="#ctx0" brushRef="#br0" timeOffset="68729.9491">21799 9519 542 0,'0'0'39'0,"0"0"-13"0,0 0-11 15,0 0-8-15,0 0-3 0,0 0-4 16,0 0-4-16,0 0-6 0,0 0-26 15,0 0-57-15,-1-81-125 0</inkml:trace>
  <inkml:trace contextRef="#ctx0" brushRef="#br0" timeOffset="69394.6704">21812 9190 489 0,'0'0'50'0,"0"0"-11"15,0 0-21-15,0 0-6 0,0 0-2 16,0 0-6-16,0 0-3 0,0 0 0 16,0 0-2-16,-11 0 0 0,11 0 0 15,-2 0 0-15,2 0 0 0,-1 0 0 16,1 0 0-16,0 0 1 0,-2 0-4 15,2 0 4-15,0 0 5 0,0 0-5 16,-1 0-1-16,1 0 1 0,0-1-3 16,0 0 2-16,-2 0 1 0,2-1-1 0,0 0 0 15,0 1 1-15,0-1-1 0,-1 1 2 16,1-1-1-16,0 0 0 0,0 1 2 16,0-1-1-16,0 1 0 0,0-1 1 15,-2 1-1-15,2 0 1 0,0-1 0 16,0 1 0-16,0-1 1 0,-2 2-2 15,2-2-1-15,0 2 0 0,-2 0-1 16,1 0 1-16,-5 0 0 0,-3 7 0 16,-5 6 4-16,-4 7-4 0,1-1 4 15,1 2-4-15,-1 1-1 0,1-3 2 0,0-1-2 16,3-3 0-16,2-5 1 0,0 1 0 16,5-6 0-16,3-1 1 0,1 1-1 15,2-5 0-15,-2 0 2 0,2 0 1 16,-1 1 3-16,-1-1 5 0,0 0 2 15,2 1-2-15,0-1-2 0,0-1-5 0,2-11-4 16,7-6 0-16,4-7 0 0,3 1 1 16,0-2-5-16,1-1 7 15,1 1-7-15,2 2 4 0,-2 0 0 16,-1 4 0-16,-6 6 0 0,-2 2 0 0,-3 6 0 16,-3 3-1-16,-1 0 0 0,-2 3-3 15,0-1 1-15,3 1-1 0,6 3 1 16,0 7 2-16,2 7-1 0,2 3 2 15,-1 5 2-15,1 0-4 0,1 4 3 16,1-1-6-16,2 1-9 0,2 3-16 0,-3-2-47 16,4 4-72-16,-5-2-144 15</inkml:trace>
  <inkml:trace contextRef="#ctx0" brushRef="#br0" timeOffset="70590.5076">22842 10119 554 0,'0'0'48'0,"0"0"-11"16,0 0-12-16,0 0-9 15,0 0-7-15,0 0-5 0,0 0-2 16,0 0-2-16,0 0 0 0,0 0-2 16,79-64 2-16,-45 56-2 0,3 1 0 0,-1 2 2 15,0 0-2-15,1 1-2 0,-3-3 0 16,0 3-1-16,-2-1-2 0,-2 1-2 16,-1 1-4-16,-2-1-8 0,-7 0-9 15,-4 1-16-15,-3 1-15 0,-8 1-29 16,0 1-23-16,-5 0-47 0</inkml:trace>
  <inkml:trace contextRef="#ctx0" brushRef="#br0" timeOffset="70821.8591">23020 9919 437 0,'0'0'66'0,"0"0"-16"0,0 0-15 16,0 0-10-16,0 0-9 0,0 0-2 15,0 0-4-15,0 0-5 0,0 0-2 0,0 0-3 16,-13-6 0-16,13 6 0 16,0 15 0-16,5 4 0 0,5 7 2 0,-2 2-4 15,0 4 2-15,-2 2-1 0,0 4-2 16,0 3-3-16,-3 3 0 0,-2 6-12 16,-1-2-29-16,0-2-43 0,-1-2-58 15,-5-6-137-15</inkml:trace>
  <inkml:trace contextRef="#ctx0" brushRef="#br0" timeOffset="71508.3401">24137 9873 523 0,'0'0'53'0,"0"0"-16"0,0 0-11 0,0 0-11 15,0 0-6-15,0 0-7 16,0 0-2-16,0 0-2 0,0 0-3 16,-21-31-1-16,21 31 0 0,-5 0 2 15,-2 0 2-15,-1 5 5 0,-3 3-4 0,6-1 4 16,-1-1-3-16,-1 1 0 0,4-4-2 16,1 2 3-16,2-5-2 0,-3 3 1 15,1 0 1-15,-1 0-1 0,1 0 1 16,2-3 1-16,-1 0-1 0,1 0 1 15,0 2-2-15,-2-2 1 0,2 1-1 0,-1-1 0 16,1 2 0-16,-2-2-1 0,-1 5 1 16,-1-2 0-16,-3 8 0 0,0 3 0 15,-1 0 0-15,0 6 0 16,-1-2 0-16,3 2 0 0,3-6 1 0,0 3-2 16,2-4 1-16,1 0 0 0,0 6 0 15,0-3 0-15,4 2 1 0,4-2 0 16,0-8 1-16,2 0 0 0,5-4 0 15,2 0-2-15,5-4 2 0,0 0-2 16,2-4 1-16,-1-3 2 0,2-2-3 0,-5-2 1 16,2-2 0-16,-1-1 1 0,-3-2-1 15,-1-2 2-15,-4 2-1 0,0-1 0 16,-7 5 2-16,-2-3 0 16,-4-2 0-16,0-1 1 0,-1-5-4 0,-6 2 1 15,-6 2-2-15,0-1-2 0,-5 1 4 16,-1 1-5-16,-2 3 3 0,-2 3 0 15,1 4-4-15,-1 5 0 0,-3 3-4 16,0 0-9-16,-3 11-8 0,-3 4-37 16,5 5-55-16,-1 2-78 0</inkml:trace>
  <inkml:trace contextRef="#ctx0" brushRef="#br0" timeOffset="71938.401">24580 10032 589 0,'0'0'48'16,"0"0"-16"-16,0 0-11 0,0 0-10 15,0 0-6-15,0 0-2 0,0 0-4 0,0 0-2 16,0 0-1-16,0 0-1 0,-6-20 2 16,3 20-1-16,-3 5 2 15,-1 6 0-15,-3 3-2 0,1 1 0 16,-3 1-2-16,4-4 0 0,-2-3-1 0,4-2 2 16,3-3 3-16,-1-1 2 0,4-3 2 15,-1 0 1-15,1 0 1 0,-6 0-1 16,0 0 0-16,-1-3 0 0,-2-5 0 15,6-3 0-15,2-7-1 0,1 3 1 16,0-2-2-16,3 2 1 0,2 6 0 0,0 0-2 16,-1 1-1-16,2 2 0 0,0 0-2 15,-3 3-1-15,7 2 0 0,-2 1-3 16,3 0-5-16,1 6-16 0,3 6-34 16,-2 1-84-16,2 6-146 0</inkml:trace>
  <inkml:trace contextRef="#ctx0" brushRef="#br0" timeOffset="72984.2197">25319 9793 399 0,'0'0'60'16,"0"0"-12"-16,0 0-9 0,0 0-10 15,0 0-9-15,0 0-3 0,0 0-1 16,0 0-3-16,0 0-2 0,0 0-3 15,-35-62-5-15,35 62-3 0,0 0-2 0,-6 0 1 16,-5 0-4-16,-4 9 2 0,-6 7 1 16,0 3 1-16,0 6 2 0,-1 0 2 15,5 3-3-15,1-3 2 16,6 3-2-16,2-4-1 0,3-6 2 0,3 2-1 16,2-2 0-16,0-1-1 0,5 3-1 15,3-4 2-15,2-2 0 0,5-4 0 16,-2 0 1-16,-1-4-1 0,3-2 1 15,3-2-1-15,2-2 1 0,6 0-1 16,-5-3 0-16,-1-5 0 0,-3-3 1 0,-4-2 0 16,-2-2 2-16,-2-2-2 0,-3 4 4 15,-3-5-2-15,-3-1-1 0,0-2 1 16,0-7-2-16,-5 2-3 16,-2 2 6-16,-3 3-3 0,4 6 6 0,-2 1 1 15,-1 2-2-15,0 5-2 0,4-1-2 16,2 5-2-16,-2 0-3 0,2 0-1 15,0 0-3-15,0 1-6 0,3 2-5 16,-1-2-2-16,1 2-4 0,0 0 0 16,0 0 0-16,1 11-2 0,11 3-3 0,7 0-2 15,7-1-2-15,4-8 11 0,3-1 3 16,5-2 11-16,0-2 5 0,-1 0-2 16,4-8 5-16,-5-2-2 0,-1-1 4 15,-4-3 3-15,0 2 3 0,-4-1 4 16,-2-2 4-16,-3-1 7 0,-4 0 5 15,-1-1 11-15,-5 0 1 0,-3 5-1 16,-3 0-4-16,-2 3-9 0,-1-2-7 16,0 1-5-16,-3 3-1 0,0-5-5 15,0 6-2-15,0 0 1 0,0-5-1 0,0 7-1 16,-2-1-2-16,-5-2-2 0,3 5-4 16,-8 2-1-16,-5 0-1 0,-1 5 0 15,-3 7 1-15,1 5 0 0,4 2 1 16,0 3 1-16,3 3 0 0,4 1 1 15,1 0 2-15,3-1-2 0,4-3 0 0,1-1 0 16,3 1-3-16,5-3 6 0,1 0-9 16,1-1 3-16,-3-6-6 0,3 0-1 15,-4-3 0-15,-1-1 1 16,0 1 5-16,0 0 1 0,0-2 3 0,-3-2 0 16,-2 5 1-16,0-5 0 0,0 4 1 15,0 1 0-15,-2-7 0 0,0 1-1 16,-1-1 1-16,0 0 2 0,0 0 0 15,0 1 1-15,3-4 1 0,-1 0-1 16,-5 0-3-16,0 1 0 0,-5-1 0 0,-1 0 0 16,2 0 1-16,-3 0-1 0,3-5 1 15,-2 0 0-15,3 0 0 0,-1-6 0 16,6 4 0-16,-3-7-1 16,7-2-1-16,0 0 1 0,8-5-3 0,7 3-4 15,4-1 4-15,4 3-6 0,3 2 0 16,3 4-3-16,1 0-10 0,1 4-16 15,2 3-37-15,1 0-62 0,2 3-146 16</inkml:trace>
  <inkml:trace contextRef="#ctx0" brushRef="#br0" timeOffset="73425.4093">26328 9758 665 0,'0'0'28'0,"0"0"-11"16,0 0-8-16,0 0-4 0,0 0-6 15,0 0 0-15,0 0 0 0,0 0 1 0,0 0-1 16,0 0 2-16,-23 63 2 0,26-37-3 16,2 0 3-16,1-1-4 0,-3 0 1 15,0-9 0-15,-1 1-2 16,-1-6 2-16,-1-5-1 0,2 0 2 0,-2-6-1 16,0 0 2-16,0 0 0 0,0 1 1 15,1 1-1-15,-1-2 0 0,0 0-1 16,0 0 0-16,3-13-1 0,1-5 1 15,2-5 0-15,3 0-1 0,2 0-4 16,1-2 3-16,5 3-5 0,0 0 4 0,1 4-1 16,1-1-2-16,0 6-3 0,2 1-8 15,1 3-7-15,-7 3-15 0,5 4-22 16,0 2-36-16,-7 0-37 0,6 8-60 16</inkml:trace>
  <inkml:trace contextRef="#ctx0" brushRef="#br0" timeOffset="73638.4311">26380 9942 563 0,'0'0'55'0,"0"0"-19"0,0 0-12 0,0 0-11 16,0 0-4-16,0 0-3 0,0 0-3 16,0 0-1-16,0 0-1 0,0 0-2 15,15 11 1-15,9 1 0 0,1 1-1 16,0 1 0-16,2 2-2 0,1 2 0 0,0 0-1 15,1-1-2-15,0 3-11 16,0-4-12-16,-1 0-29 0,2 2-43 16,-1-6-64-16,0-2-117 0</inkml:trace>
  <inkml:trace contextRef="#ctx0" brushRef="#br0" timeOffset="74116.9126">26385 9160 579 0,'0'0'20'0,"0"0"-9"0,0 0-9 16,0 0-3-16,0 0-2 0,0 0 1 15,0 0 4-15,0 0-3 0,0 0 5 16,0 0-5-16,-80 91 1 0,64-70 0 0,3-6-1 16,3-3 1-16,4-5 0 0,3-3 2 15,-1-2 2-15,4-2 4 0,-1 0 9 16,1 0 3-16,-2 0 1 0,1 0-6 16,-1 0-6-16,-1 0-5 0,1-4-1 15,0-1-2-15,1-8 0 0,1 8 0 16,0-9 3-16,0 3 0 0,0 4-1 15,0-4 2-15,0 7-4 0,3-8 0 16,2-3-6-16,5 3 3 0,2-5-4 16,-3 6 4-16,2 4 1 0,-4 3-1 0,2-1 1 15,1 1 0-15,2 3 0 0,-1 1 0 16,2 0-1-16,3 0-1 0,0 5 1 16,2 2 0-16,-3 3 5 15,-1 5-6-15,-2-2 2 0,0 4-7 0,0 1-9 16,-1 2-6-16,1-1-9 0,-2 2-10 15,1 2-15-15,1-1-24 0,-1 2-33 16,1-1-40-16</inkml:trace>
  <inkml:trace contextRef="#ctx0" brushRef="#br0" timeOffset="74322.3937">26988 9542 649 0,'0'0'39'0,"0"0"-13"16,0 0-10-16,0 0-10 0,0 0-5 0,0 0-5 16,0 0-3-16,0 0-17 0,0 0-82 15,10 13-202-15</inkml:trace>
  <inkml:trace contextRef="#ctx0" brushRef="#br0" timeOffset="76148.1599">12100 13186 555 0,'0'0'39'0,"0"0"-10"16,0 0-8-16,0 0-9 0,0 0-7 15,0 0-2-15,0 0-6 0,0 0-2 0,0 0 3 16,0 0-1-16,-17-15 2 16,17 30 6-16,0 8-5 0,0 7 5 15,0-1-5-15,0-1-2 0,0 0 1 0,0 1-1 16,0 0 1-16,-3 0 0 0,0-2 2 16,0-3-2-16,0-7 2 0,-1-6-1 15,4-5 1-15,0-6 0 0,0 0 1 16,0 0 1-16,0 1 3 0,-3 0 4 15,3 1 2-15,0-2-2 0,0 0-3 0,-1 0-3 16,-2-10-5-16,1-7 3 0,-2-6-1 16,4 0 1-16,0-1 2 0,0 0-2 15,0-2-1-15,0-1 0 16,2-2-2-16,2-2-4 0,-1 1 5 0,-2 3-4 16,2 1 3-16,1 9 2 0,-2 6-4 15,-1 1 3-15,1 5 0 0,-2-1-4 16,1 2 1-16,-1 4-2 0,0-2-2 15,5 2 4-15,6 2 1 0,4 8 1 16,3 7 3-16,0 4 2 0,2 5-4 0,-1 2 5 16,-2 0-5-16,2 1-1 0,0-2 0 15,1 1 1-15,0-3 0 0,1 0-3 16,0-3 4-16,-2-2-4 16,-3-5 1-16,-3-2-1 0,-6-7 0 0,-3-3 1 15,-4-3 2-15,0 0 1 0,5 0 1 16,4-5 1-16,3-10-2 0,2-6 1 15,-2-6-1-15,-3-2 4 0,-3-1-3 16,3-4 2-16,-4-1-3 0,0 0-4 16,-1-3 2-16,-1 0-4 0,1 2 5 0,2 2 2 15,-1 4-2-15,0 3 1 0,-2 10 0 16,0 6 0-16,-2 7 1 0,-1 4-2 16,0-2-2-16,0 2 1 0,2 0-1 15,4 0-1-15,1 7 3 0,7 11-1 16,-2 9 1-16,4 1-2 0,-6 8 3 0,0 0 4 15,0 5-5-15,2 2 1 16,-3 0-2-16,-1 3-4 0,-1 3-1 16,-2-1-13-16,1 5-24 0,-2-1-53 15,0 1-86-15,2-6-109 0</inkml:trace>
  <inkml:trace contextRef="#ctx0" brushRef="#br0" timeOffset="76636.1561">12903 13424 512 0,'0'0'12'0,"0"0"-1"0,0 0-4 16,-55 81-3-16,46-57-4 0,-1 2 0 0,2 1-1 16,2-1-1-16,1-2 1 0,2-6-2 15,-1 1 1-15,4-8 1 16,-3 2 0-16,2-1 1 0,-1-8 1 0,2 3 3 16,0-7 2-16,-2 0 1 0,2 0 1 15,-2 0-6-15,-1-9 5 0,2-8 0 16,-1-5 3-16,2-5-3 0,0 0-1 15,2-2-3-15,4-3 1 0,2 1-2 16,1-1 2-16,0 1 0 0,2 4 0 16,-1 1-1-16,-1 5 2 0,-1 5 1 0,0 5 1 15,-4 4 0-15,-1 4-2 0,0 1-1 16,-3 2-2-16,4 0-1 0,8 0 2 16,1 2-1-16,4 9-1 0,-2 1 0 15,-4 5-1-15,2 3 1 0,-4 2-2 16,0 3 1-16,1 2-1 0,-3 2-1 0,0 3-2 15,3 0 0-15,-3 1-4 16,1 0-7-16,-1-1-29 0,4 2-46 16,0-6-68-16,-1 1-129 0</inkml:trace>
  <inkml:trace contextRef="#ctx0" brushRef="#br0" timeOffset="76844.5517">12618 13659 571 0,'0'0'24'0,"0"0"-9"0,0 0-8 16,0 0-5-16,91-69-2 0,-61 63-2 15,4 1-1-15,2 3-9 0,0 2-19 16,3 0-52-16,-3 0-124 0,5 5-74 15</inkml:trace>
  <inkml:trace contextRef="#ctx0" brushRef="#br0" timeOffset="77264.0477">13726 13421 661 0,'0'0'25'0,"0"0"-9"16,0 0-8-16,0 0-5 0,0 0-2 16,0 0-2-16,0 0 1 0,0 0-3 15,104-77 1-15,-69 69-4 0,1 2-6 16,4 0-8-16,-4 1-12 0,-1 2-12 0,-3 3-13 15,-11 0-18-15,-6 0-22 16,-6 0 3-16,-7 7 10 0,-2 4 23 16,-9 3 36-16,-12 4 12 0,-5 2 11 15,-9 2 7-15,-3-1 9 0,-2-2 20 0,1 3 25 16,3-4 11-16,7-1 5 0,9-7-11 16,10-3-12-16,0-3-7 0,7-3-8 15,-1 1-7-15,1 1-9 0,3-3-3 16,-2 0-3-16,4 0-1 0,13 0-3 15,7 0-5-15,12-2-5 0,3-3-2 0,4-2-5 16,2 0-3-16,5-4-17 0,5-1-51 16,8-1-139-16,7-1-77 0</inkml:trace>
  <inkml:trace contextRef="#ctx0" brushRef="#br0" timeOffset="77967.8323">18068 11887 218 0,'0'0'53'16,"0"0"-9"-16,0 0-10 0,0 0-10 15,0 0-6-15,0 0-2 0,0 0 1 16,0 0 1-16,0 0 5 0,0 0 1 15,24 16 1-15,-18-16-3 0,0 0-2 0,5 0-4 16,1-6 0-16,-4 0-4 0,1-6-3 16,-2-3-7-16,-2-2 0 0,0 0-2 15,-2 1 3-15,-3-2 2 16,0 5 1-16,0-5 1 0,0 6-1 0,-5 3 3 16,0-2 2-16,2 7-2 0,1 1-2 15,-2 0-3-15,1 1-3 0,-1-1-1 16,-4 3-1-16,1 0 0 0,-1 12 1 15,-3 6-1-15,4 5 1 0,0 3 0 16,4 2 0-16,3-1 4 0,0 1-5 0,0 2 4 16,9-5-4-16,-2 1-1 0,3-3 0 15,4-2-1-15,0-3 1 0,3-1-1 16,0-5 1-16,3-2-1 0,1-1 0 16,1-7-4-16,1-2-1 0,1 0-5 15,-2-2-7-15,4-8-10 0,-1-4-19 0,-2-1-35 16,1-5-40-16,-5-2-81 15</inkml:trace>
  <inkml:trace contextRef="#ctx0" brushRef="#br0" timeOffset="78177.7735">18067 11571 529 0,'0'0'54'0,"0"0"-13"16,0 0-12-16,0 0-9 0,0 0-10 16,0 0-3-16,0 0-4 0,0 0-3 15,0 0-2-15,-16-24-3 0,32 18-2 0,6 1-9 16,5 5-26-16,3 8-74 0,2 5-177 16</inkml:trace>
  <inkml:trace contextRef="#ctx0" brushRef="#br0" timeOffset="78717.1231">21335 11732 441 0,'0'0'69'16,"0"0"-15"-16,0 0-7 0,0 0-14 16,0 0-8-16,0 0-8 0,-23-81-6 15,23 81-5-15,0-2-3 0,0 2-1 16,0 0-4-16,0 2 1 0,0 12 1 0,0 10 0 15,0 6 0-15,0 4-1 16,3-1 2-16,0 2 4 0,1 2-6 16,-2-2 5-16,0 1-5 0,1-1-1 15,-3-3 3-15,0 0-3 0,0-3 2 0,-4-4-1 16,0-8 1-16,-1 0-2 0,-4-5 2 16,-1-1-2-16,-6-1-3 0,-4-2-4 15,-2-5-13-15,-4-3-23 0,2 0-42 16,-4-6-76-16,3-7-130 0</inkml:trace>
  <inkml:trace contextRef="#ctx0" brushRef="#br0" timeOffset="78898.5837">21010 11457 563 0,'0'0'41'15,"0"0"-13"-15,0 0-15 0,0 0-10 16,0 0-3-16,0 0-3 0,0 0-4 0,0 0-6 16,91-48-20-16,-67 50-71 0,2 9-110 15</inkml:trace>
  <inkml:trace contextRef="#ctx0" brushRef="#br0" timeOffset="79396.7127">23066 11633 665 0,'0'0'23'0,"0"0"-1"0,0 0-6 0,0 0-8 16,0 0-2-16,0 0-5 0,0 0-2 16,0 0-1-16,0 0 1 0,0 0 0 15,-38 4 1-15,46 26-1 0,0 0 1 16,4 2-1-16,-4 0 2 0,1 0-3 15,-1-2 3-15,-2 0 2 0,-1-1-3 0,-2-8 4 16,0-2-3-16,-3-7-1 0,0-6 0 16,1 0 1-16,-1-6 0 0,0 0 1 15,0 0 2-15,0 0-2 16,0 1-1-16,0-1 0 0,0-3-1 0,2-12 1 16,1-6 0-16,2-8-7 0,7 0 5 15,1 2-4-15,4 0 3 0,2-1 2 16,4 1-2-16,0 0 0 0,3-1-1 15,0 4 0-15,-1 1-3 0,0 2-2 16,-2 4-5-16,-7 7-5 0,-1 2-12 0,-6 4-24 16,3 4-42-16,-1 0-63 0,0 4-130 15</inkml:trace>
  <inkml:trace contextRef="#ctx0" brushRef="#br0" timeOffset="79625.8263">23131 11808 544 0,'0'0'57'0,"0"0"-18"0,0 0-12 16,0 0-11-16,0 0-6 0,0 0-5 16,0 0-1-16,0 0-1 0,0 0-2 15,82 15 1-15,-53-5-2 0,2 4 4 16,-3 0-5-16,3 1 3 0,-2 2-6 0,-1 0-11 15,-1-1-13-15,0-1-34 0,-1 2-51 16,-1-2-78-16,-1-3-97 16</inkml:trace>
  <inkml:trace contextRef="#ctx0" brushRef="#br0" timeOffset="79802.4072">23793 11879 619 0,'0'0'52'0,"0"0"-21"0,0 0-4 16,0 0-17-16,0 0-1 0,0 0-6 15,0 0-5-15,0 0-2 16,0 0-4-16,0 0-12 0,-30-32-80 0,23 38-208 16</inkml:trace>
  <inkml:trace contextRef="#ctx0" brushRef="#br0" timeOffset="82038.0751">17224 13640 297 0,'0'0'46'16,"0"0"-17"-16,0 0-15 0,0 0-9 0,0 0-4 15,0 0 1-15,0 0-4 0,0 0 1 16,0 0-2-16,0 0-2 0,-13-3 2 16,11 1 1-16,2 2 3 0,-1-1-1 15,1 1 2-15,-2 0 1 0,2-2 3 16,-1 2 3-16,1 0 6 0,-2-2 5 15,2 2 1-15,-1 0-3 0,1 0-2 16,0 0-4-16,-3-1-3 0,3 1-2 16,0 0-1-16,0 0 0 0,0 0 1 15,0-2-1-15,0 2 2 0,0 0-1 0,0 0 0 16,0 0 1-16,-1 0-2 0,1 0-1 16,0 0 0-16,0 0-1 0,0-1-2 15,0 1 0-15,0 0 0 0,0 0-1 16,0 0-1-16,0 0 1 0,0-1 0 15,0 1-1-15,0 0 2 0,0-5-3 0,8-2 2 16,0 1-1-16,2-4 0 0,0 4 0 16,-3 2-1-16,3-1 1 0,-5 3-2 15,-1 1 0-15,2-1 0 16,-1 2 1-16,7 0 1 0,-1 0-1 0,0 0 1 16,2 3-2-16,-3 2-2 0,0 5 3 15,-4-5-1-15,-2 3-1 0,-1 2 3 16,-1-2 0-16,-2 3-1 0,0-2 1 15,0 2 0-15,-5-2 1 0,-1 0 3 16,-1-5-1-16,0 2 2 0,1-4-2 0,-5 0 0 16,0-2 0-16,0 0 1 0,-5-7-2 15,2-2 0-15,2-3-1 0,-3-3 1 16,5 3-1-16,3-2 0 0,3-1-1 16,1 5 1-16,0-9-1 0,3 8 3 15,0 5-3-15,0-3 1 0,0 5-1 16,0-1-3-16,1-4 2 0,5 4-2 15,1 0 0-15,8-2 2 0,1 4-2 16,4 3-1-16,7 0 3 0,-2 0 0 16,0 6 0-16,1 1-2 0,-3 1-8 0,0 4-17 15,-1 1-30-15,-2 2-56 0,-1 3-84 16</inkml:trace>
  <inkml:trace contextRef="#ctx0" brushRef="#br0" timeOffset="82657.2157">17976 13412 586 0,'0'0'34'0,"0"0"-8"0,0 0-7 16,0 0-8-16,0 0-6 0,0 0-3 15,0 0-1-15,-29-82-1 0,33 67 0 16,6 4-2-16,5-2 1 0,1 4-1 16,-4 3 0-16,5 1 2 0,1 3-2 15,1 2-1-15,6 0 1 0,-2 0-1 16,-2 7 1-16,-3 1 1 0,1 4-2 15,-3 1 0-15,-2 2 2 0,-2 0-1 16,-2 4 0-16,-3-6 0 0,-4 2 1 0,-3 4 0 16,0 0 1-16,-5 7-1 0,-6-3 2 15,-4-1-1-15,-5-2 1 0,-3 2 1 16,-2-4 0-16,-2-1 0 0,0-4 2 16,-1-3-1-16,8-3 2 0,2-4 1 15,7-1 0-15,-1-2 1 0,2 0 0 16,5 0-1-16,-3-5-3 0,5 3-1 15,0-2-2-15,3-4 0 0,2 0-1 16,8 1 0-16,9-2 1 0,4 4-1 16,3 4 1-16,0 1-3 0,3 1 2 0,-1 8-2 15,-2 0 1-15,-2 5 2 0,-1 2-3 16,-4-1 1-16,-3 3 1 0,-4 1-1 16,-5 1 1-16,-3 3 0 0,-4 0 2 15,-7 0-2-15,-5 0 1 0,-6-3 0 16,-4 0 1-16,-6-3 0 0,-2-4 1 0,-2-2 5 15,-3-3-6-15,-1-2 5 16,0-3-4-16,3-3-6 0,3 0 5 16,10-4-7-16,2-3-2 0,8 1-17 15,3 4-41-15,4-8-90 0,4 0-150 0</inkml:trace>
  <inkml:trace contextRef="#ctx0" brushRef="#br0" timeOffset="83947.6563">20652 13475 400 0,'0'0'40'0,"0"0"-17"0,0 0-7 16,0 0-12-16,0 0-3 0,0 0-4 16,0 0 0-16,0 0 1 0,0 0 1 15,0 0 1-15,-27 13 1 0,17 2 0 16,1 0-1-16,0-1 2 0,-2 1 0 15,2-5 3-15,0 1 0 0,2-6 7 0,2-2 4 16,2 0 5-16,3-3 0 16,-2 0-3-16,-2 0-3 0,-2 0-9 15,-1-2 1-15,-3-2-4 0,5-4 0 0,0 0-1 16,3 3-1-16,1-7 0 0,1 5-1 16,0-4 1-16,0-6-1 0,1 7 0 15,5-5 0-15,1 3-1 0,0 6 1 16,4-3 0-16,0 2-1 0,-1 4 0 15,5-4-1-15,-4 4 0 0,2 2 1 0,7 1 0 16,-8 0 0-16,7 0 1 0,-5 1 0 16,-5 4-1-16,5 1 1 0,-6-2-1 15,-2 3-1-15,-1 0 1 16,-1 1 1-16,-1 1 0 0,-1-5 0 0,-2 8 0 16,0-2 1-16,-2-1 1 0,-5 4-1 15,3-5 2-15,-3-2 1 0,1 0 2 16,1-3 1-16,3-1 2 0,-7-2-1 15,3 0-1-15,-5 0-1 0,-2 0-2 16,3 0 0-16,1-2-1 0,4 2-2 0,0-3 0 16,5 3-1-16,-2-1-2 0,2 1-1 15,-1 0-4-15,0-1-1 0,-1 1-1 16,2-2-1-16,0 2-3 0,0 0-8 16,0 0-14-16,8 3-18 0,1 3-35 15,0 0-35-15,-5-3-119 0</inkml:trace>
  <inkml:trace contextRef="#ctx0" brushRef="#br0" timeOffset="85783.9338">20693 13444 103 0,'0'0'23'0,"0"0"7"0,0 0 10 15,0 0 6-15,0 0 4 0,0 0 1 16,0 0-6-16,0 0-6 0,0 0-6 16,0 0-5-16,13-53-7 0,-13 53-5 15,0-2-2-15,0-4-1 0,0 0-2 16,0 2 1-16,0-1-1 0,-3 2-2 15,0 0-1-15,-1 0 0 0,-4-3-1 16,4 4-1-16,-1 1-2 0,-4-1-1 16,-1 2 0-16,-5 2-3 0,-1 6 1 0,1 2 0 15,0 5-1-15,1 2 0 0,0 1 1 16,1 4-2-16,0-1 2 0,3 1-1 16,0 3 0-16,2 0-1 0,0 1 1 15,1 2-1-15,-1-4 1 0,0 0-1 16,2-2 2-16,2-6-1 0,1 1-1 0,0-6 1 15,2 2 0-15,-1-1-1 0,1 1 1 16,1-1 0-16,0-4 0 16,0 4 0-16,3-5 1 0,4 2-2 15,5-1 0-15,5-1 1 0,2-2 1 0,8-4 0 16,5-1 1-16,3 0-1 0,4 0 0 16,0-7-1-16,0-1 1 0,0-1-1 15,-2 0 0-15,-2-2 1 0,-2-1-2 16,-1-1 2-16,-3-4 1 0,-3-2 0 15,-1 0 2-15,-3-2 0 0,-4-3 1 0,-5-1 4 16,-1-2-3-16,-5 1 2 0,-5 0-3 16,-2 2 0-16,0 3-2 0,-11-1 0 15,-3 2-1-15,-2 4-1 16,-7-1 0-16,-2 3-2 0,-2 2 1 0,-2 3 0 16,2 2 0-16,2 2 1 0,6 2 0 15,0 2-2-15,0-1 1 0,2 2 0 16,-6 0-1-16,4 0 1 0,0 6 0 15,2 2 0-15,-2-1 0 0,3 3-1 16,-1-2 1-16,0 3-1 0,2 0 2 0,-2 1-2 16,2-1 1-16,0-2 2 0,4-2-3 15,0 1 1-15,-2-1 0 0,6-1-1 16,-5 4 0-16,2-1 1 0,4-3-2 16,-3 6 1-16,3-5-1 0,2 3 1 15,-1 0 0-15,2 1 0 0,1-1 0 0,1 2 0 16,1-1 1-16,0-5-1 15,0 6 0-15,0-6 1 0,0 6 0 16,0 1 1-16,0-1-1 0,0 0 0 16,0 1-1-16,0 1 0 0,0-2 1 0,0 3 0 15,0-4 0-15,0 3 0 0,0-4 0 16,0 3-1-16,0-3 2 0,0 1-1 16,0-2 1-16,4 0 0 0,3-3-1 15,2 4 1-15,-2-5-1 0,6 2 1 16,5-3-1-16,0-1-2 0,6 0 2 0,0-1-1 15,-1-1 1-15,0-1 0 0,-1 0-1 16,1 0 1-16,0 0-1 16,0-5 1-16,1 0-1 0,-1-5 2 15,0 0-1-15,-2-1 0 0,-3-3 1 0,-1-1 0 16,-4 0 0-16,-1-3 0 0,-5-2-1 16,-1 0 1-16,-2-3 0 0,-1 1 1 15,-3-1 1-15,0 2-3 0,0-2 0 16,-1 0 1-16,-5 1-2 0,-2 1 3 15,-1 2-2-15,1 1 1 0,-2 3-1 0,1 0-1 16,-4 1 2-16,2 0-1 0,-4 2-1 16,2 0 1-16,-2 2-5 0,-2-1-15 15,6 3-39-15,-3 0-145 16,3 3-104-16</inkml:trace>
  <inkml:trace contextRef="#ctx0" brushRef="#br0" timeOffset="88021.2926">23300 13334 244 0,'0'0'69'15,"0"0"-11"-15,0 0-9 0,0 0-7 16,0 0-6-16,0 0-3 0,0 0-8 15,-81 4-8-15,77-4-5 0,-1 0-6 0,2-2-3 16,3 2-2-16,0-6-1 0,0-3 1 16,8-3-2-16,5-1 0 15,6 0 1-15,-2 4-3 0,3 3 2 16,-7 0 0-16,3 3 0 0,-6 1-1 0,-3 1-1 16,4 1 0-16,-6 0 0 0,3 0 1 15,2 4 0-15,-7 0 1 0,-2 3 0 16,-1 4 1-16,-1 3-1 0,-8 1 1 15,3-5 0-15,-4 1 2 0,-2-4-1 16,3-2 2-16,-6 1 1 0,5-3 1 0,-2-3 0 16,-6 0 1-16,7 0 1 0,-5 0 2 15,2-6 0-15,4 1 1 0,-3-4 0 16,6 3 0-16,1-2-1 16,0 1-4-16,2-2-2 0,1 2-1 0,0 2-1 15,2-6 0-15,1 7-2 0,0-3-1 16,0-2 1-16,1 5-1 0,7-2 1 15,0 0-3-15,1 3-2 0,6 3-3 16,0 0-3-16,4 4-5 0,-3 7-14 16,-2-1-17-16,-4 0-37 0,4 1-31 0,0 2-51 15</inkml:trace>
  <inkml:trace contextRef="#ctx0" brushRef="#br0" timeOffset="88521.2369">23911 13229 516 0,'0'0'46'0,"0"0"-10"0,0 0-13 15,-29-79-1-15,21 64-5 0,2 8-5 0,-1-2-5 16,1 2-4-16,1 3-2 0,-5 1-2 16,-1 3-1-16,-6 2 1 0,-3 10 0 15,1 6 1-15,2 5 3 16,5 4-4-16,2 4 3 0,1 1-2 0,5-2-1 16,4 1 2-16,0-4-2 0,3-1 1 15,7-2-1-15,2-1 0 0,-1-2 0 16,5-3 1-16,-1 0-1 0,0-6 1 15,-3-2-2-15,4-4 0 0,-7-2 1 16,-4-2 0-16,8-2 2 0,-3 0 1 0,4-4 1 16,3-6-1-16,-7-2 1 0,0-5-2 15,-4-2 2-15,-2-3-3 0,-2 0 3 16,-2-3 1-16,0 1-2 16,-6-2 0-16,-3 1 1 0,-4-2 1 0,2 2-4 15,-4 0 5-15,4 1-5 0,-1 4 2 0,3 5 0 16,2 3-1-16,1 4-1 15,3 5-1-15,2 0-1 0,1 3-1 16,-2-1-5-16,2 1-4 0,0 0-11 16,0 0-19-16,0 0-37 0,0 2-57 0,2 11-64 15</inkml:trace>
  <inkml:trace contextRef="#ctx0" brushRef="#br0" timeOffset="89064.0267">24502 13172 338 0,'0'0'75'0,"0"0"-17"0,0 0-7 16,0 0-10-16,0 0-5 0,0 0-8 15,0 0-7-15,0 0-2 0,0 0-6 16,56-60-4-16,-57 43-4 0,-8 2 0 15,-4-4-3-15,-3 6 0 0,-1 2 0 0,-2 2-2 16,3 3 0-16,0 5 0 0,-4 1 0 16,3 0-1-16,-8 2 0 0,3 5 0 15,5 4 0-15,1 3-1 16,3 0 1-16,0 2 1 0,3 2 0 0,4-6-2 16,0 3 2-16,5 2 2 0,1-2-2 15,0 7 5-15,3-3-6 0,4-3 0 16,3-1-1-16,4-2 0 0,0-1 1 15,3 0-1-15,0-1 1 0,2-2-3 16,-3 1 2-16,3 0 0 0,-4-2-1 0,0 2 0 16,-5-3 1-16,2 3-1 0,-3 0 2 15,-2-2 0-15,0 5-1 0,-1-4 1 16,-5 2 1-16,-1 6-1 16,0-4 1-16,-7 6 1 0,-3-6 0 0,-5-1 0 15,-3-1 2-15,-2-5 0 0,-4-3 0 0,0-3 1 16,-2 0 1-16,0 0 1 15,3-8 1-15,1 1 1 0,3-4-2 16,6-3 2-16,3 4-2 0,4-4 1 16,6-4-3-16,0-3-1 0,10-6-3 0,11 0 1 15,4 4-2-15,9-2 0 0,3 4-1 16,8 1-2-16,2 4-2 0,2 2-12 16,0 4-39-16,0 6-131 0,-4 4-128 15</inkml:trace>
  <inkml:trace contextRef="#ctx0" brushRef="#br0" timeOffset="91903.8558">17643 15120 432 0,'0'0'61'0,"0"0"-9"15,0 0-14-15,0 0-5 0,0 0-7 16,0 0-8-16,0 0-2 0,0 0-5 16,0 0-4-16,-19-38-2 0,18 37-2 15,1-1-2-15,-3 0 0 0,3 1-1 16,0 0 0-16,0-1 0 0,0 2 0 15,-1-2-1-15,1 2 0 0,0-1 1 16,-2 1-1-16,2-2 1 0,0 2 1 16,-1-2-2-16,1 2 1 0,0-1 1 15,0 1 0-15,0 0-2 0,0-2 2 0,0 2 0 16,0-1-1-16,-2 1 4 0,2 0-3 16,0-1 0-16,0 1-1 0,0 0 0 15,0-2 0-15,0 2 1 0,0-1-1 16,0 1-1-16,0-2 1 0,0 2-1 15,0-1 1-15,0 1 0 0,0-1-1 0,0 1 2 16,-1 0-2-16,1-3-1 0,0 3 2 16,0 0-1-16,0 0 1 0,0-1-1 15,0 1 0-15,0 0 1 16,0 0 0-16,0 0 0 0,0-2 0 0,0 2 0 16,0 0 1-16,0 0-1 0,0 0 1 15,0 0 3-15,0 0-3 0,0-1 1 16,0 1-1-16,0 0 0 0,0-2-1 15,0 2 2-15,-2 0-1 0,2-1 0 16,0 1 0-16,0-1-2 0,-1-1 3 0,1 2-1 16,0-2 0-16,0 2 0 0,0-1-1 15,0 1 0-15,0-2-1 0,0 2 1 16,-2 0 0-16,2 0 0 0,0-3-1 16,0 3 1-16,0-1-1 0,0 1 1 15,0 0-1-15,0 0 1 0,0 0 0 0,0 0 0 16,0 0 0-16,0 0 1 15,0 0-1-15,0 0 1 0,0 0-1 16,0 0-1-16,0 0 1 0,0 0-1 16,2 0 1-16,-1 0 1 0,1 0-1 0,-2 0-1 15,1 0 1-15,-1 0 0 0,2 0 0 16,-2 0 1-16,1 0-1 0,-1 0-2 16,2 0 3-16,-2 0-1 0,1 0 0 15,-1 0 3-15,0 0-3 0,7 0 1 16,-1-3-1-16,3 0 1 0,2-3 1 0,-1 2-4 15,3-1 2-15,2 0 0 16,-5 3 0-16,6-4 0 0,0 3-1 16,0 1 0-16,1 0 1 0,1 0-1 15,2 1 0-15,1 1 1 0,5 0 0 0,-4 0-1 16,-5 0 0-16,3 0 0 0,-2 0 0 16,-4 0 1-16,2 0-1 0,-5 0 2 15,-6 0-1-15,-2 1-2 0,-3-1 2 16,0 0 0-16,0 0 0 0,3 0 2 15,-2 2-1-15,1-2 1 0,-2 0-1 0,0 2 0 16,0-2 0-16,-2 0-1 0,-13 0 0 16,-4 0 0-16,-6-2 0 15,-1 0-1-15,0 2 0 0,-4 0 1 16,-2 2-1-16,-6 4 0 0,-1 1-1 0,-4 4 1 16,0 0-1-16,0-1 0 0,3 2 0 15,3 1-1-15,3-1 0 0,2-2 0 16,5 2-1-16,8-3 1 0,3-4-3 15,7-1 1-15,4-2-1 0,1 1-4 16,4-3-6-16,-2 0 1 0,2 0-6 0,0 0-6 16,14 0-15-16,5 0-25 0,10 0-37 15,2-5-31-15,2 0-104 0</inkml:trace>
  <inkml:trace contextRef="#ctx0" brushRef="#br0" timeOffset="92280.3014">18256 14850 565 0,'0'0'47'0,"0"0"-15"16,0 0-7-16,0 0-9 0,0 0-6 15,0 0-5-15,0 0-2 0,0 0-3 0,0 0 0 16,0 0-1-16,-16-25 0 0,12 39 1 16,-3 9 0-16,-1 7-1 0,3 4 0 15,1-1 0-15,1 1 1 0,1-3-1 16,2 1 1-16,-1 0-1 0,1-4-1 15,0 1 6-15,0-1-6 0,0-2 4 0,0-9-6 16,3 3-4-16,3-6-1 0,0 0-8 16,0-1-15-16,2-2-20 0,0-3-32 15,-1-3-44-15,-1-1-73 16</inkml:trace>
  <inkml:trace contextRef="#ctx0" brushRef="#br0" timeOffset="92736.628">18475 14995 506 0,'0'0'64'0,"0"0"-19"0,0 0-12 15,0 0-9-15,0 0-9 0,0 0-6 0,0 0-4 16,0 0-2-16,0 0-3 15,0-68 1-15,13 60-2 0,1 1-1 16,4 4 2-16,2 3-2 0,1 0 0 16,7 4 1-16,-5 5-1 0,-1 2 0 0,-2 3 0 15,-4 1 0-15,-2 4 0 0,-2-2 0 16,-3 1 1-16,-4 4-1 0,-5-1 1 16,0 3 0-16,-10 1 0 0,-6-1 1 15,-7 2 0-15,-4-1 5 0,-5 0-4 16,0-2 4-16,2-2-4 0,1-3 1 0,4-4-2 15,8-4 1-15,7-5 1 0,5-2 0 16,5-3 0-16,-1 0 0 16,1 0-2-16,0 0 0 0,0 0 0 15,0 0-2-15,14-5 2 0,5-3-3 0,9 1-1 16,1 1-2-16,0 1-4 0,1 3-7 16,-1-2-4-16,-2 3-9 0,-2 1-8 15,-2 0-10-15,-6 0-10 0,2 0-9 16,0 0-8-16,1 0 0 0,6-2 6 15,0 1 6-15,-3-3 14 0,2-1 5 0</inkml:trace>
  <inkml:trace contextRef="#ctx0" brushRef="#br0" timeOffset="93059.9222">19031 15191 5 0,'0'0'42'0,"0"0"10"16,0 0 9-16,0 0 7 0,0 0 6 0,0 0-3 16,41-96-13-16,-41 84-2 0,0-8-6 15,0 11-7-15,-3-4-5 0,-1 3-7 16,-2 0-6-16,0 1-6 0,3 5-7 15,-5-3-1-15,3 6-4 0,-5 1-2 16,-4 0-1-16,0 4-3 0,-1 8-1 0,2 5 0 16,2 1-2-16,2 4 2 0,1 0-1 15,4 3 2-15,1-2-3 0,3-1 2 16,0 0 5-16,6-2-7 16,3-4 7-16,3-1-6 0,3-3-2 0,4-3 2 15,0-4 0-15,4-3 0 0,0-2-1 16,0 0 1-16,-4-7 0 0,-1-2 1 15,-4-3 0-15,-2-3 0 0,-4-1-5 16,-2-4 5-16,-5-1-4 0,-1-1 7 16,0-1-2-16,-4 1 0 0,-4-1 3 0,-2 2-6 15,-3 2 4-15,2-1-2 0,-5 5-3 16,0 2-2-16,-6-2-18 0,-2 3-51 16,-4 2-199-16,1 4-49 0</inkml:trace>
  <inkml:trace contextRef="#ctx0" brushRef="#br0" timeOffset="93887.4977">21273 14948 415 0,'0'0'58'16,"0"0"-8"-16,0 0-12 0,0-86-11 0,0 66-5 15,0-2-7-15,0 3-1 0,-2 0-2 16,-1 0-2-16,-2-1 0 0,-3-3-5 16,0 4-1-16,-3 1-2 0,-3 3 1 15,1-1-1-15,-4 5-1 0,-3 3 0 16,1 1-2-16,-3 4 0 0,-2 3 1 15,0 0-1-15,-3 8 0 0,1 4-1 0,0 3 1 16,1 3 0-16,2 4-1 16,7 0 1-16,2 3-3 0,4-1 3 15,5 2-1-15,4-2 0 0,1 1 1 0,4-3 0 16,8-1 1-16,5-2 1 0,6-6-1 16,5-2 0-16,2-7 1 0,3-2-1 15,0-2 1-15,-1-4 0 0,-3-7-1 16,-3-1 1-16,-2-5 2 0,-4-1 0 15,-2-2 1-15,-3 0-1 0,-2-2 2 0,-4 0 0 16,-2 1 2-16,-3 4 2 0,-2 1-1 16,-2 3-1-16,0 0 1 0,0 1 0 15,0 6 0-15,0 0 1 16,-2 1-4-16,1 0-1 0,-1 1-1 0,2 0-4 16,0 4 0-16,-1-2 0 0,1 2-1 15,0 12 2-15,0 8-2 0,6 5 3 16,0 4-1-16,1 3-1 0,-2 2-2 15,0 5 1-15,1 2-5 0,-2 3 0 16,-1 2-8-16,-2-1-12 0,2-1-23 0,-2 2-48 16,1-5-73-16,1-3-127 0</inkml:trace>
  <inkml:trace contextRef="#ctx0" brushRef="#br0" timeOffset="94347.3668">21817 14696 570 0,'0'0'50'0,"0"0"-14"0,0 0-10 0,0 0-10 16,0 0-4-16,0 0-6 0,0 0-2 0,0 0-3 15,0 0-1-15,-14-68 0 16,3 70-1-16,-5 9 0 0,-7 11 0 16,2 5 2-16,-2 8-2 0,0 3 1 15,2 3-1-15,3 3 1 0,1 0-2 0,5 0 2 16,4-1-1-16,3-6 1 0,3-2-1 16,2-4 1-16,0-4-2 0,8-4 3 15,2-3 2-15,2-4-3 0,2-1 4 16,1-3-4-16,1-2-1 0,-5-4 1 15,5-3-1-15,0-3 0 0,0 0 1 0,4-2 0 16,-2-6-5-16,-5-3 6 16,0-3-7-16,-5-1 6 0,0 3 3 0,-3-3-2 15,-3-2 1-15,-2 1 0 16,0-6 0-16,-6 2 0 0,-4 3 0 0,-5 1-2 16,-3 3 1-16,-5 5 0 0,-1 1-2 15,-6 6-1-15,-3 1-2 0,0 4-3 16,-1 7-16-16,5 6-29 0,4 2-93 15,8 6-166-15</inkml:trace>
  <inkml:trace contextRef="#ctx0" brushRef="#br0" timeOffset="95157.1859">23618 14752 551 0,'0'0'48'0,"0"0"-14"15,0 0-14-15,0 0-6 0,0 0-9 16,0 0-3-16,0 0-1 0,0 0 0 16,0 0-1-16,0 0 1 0,71-37-1 15,-36 29-1-15,0 2 0 0,1 0 1 0,-5 3-1 16,-2 0 1-16,-4 1-1 15,-6 2-1-15,-2 0 1 0,-5 0-2 16,-8 0 1-16,2 0-2 0,-6 0 1 16,0 0 2-16,0 0 0 0,0 0 1 0,-12 3 1 15,-9 3-1-15,-10 3-1 0,-2-1 1 16,-5-1 0-16,-1 1 0 0,-2 0 1 16,1-2-1-16,4 0 0 0,1-2 0 15,5 1-1-15,1-2 1 0,5 0-1 16,5 0 0-16,9-1 0 0,5-1-2 0,-1-1 0 15,2 0-2-15,-3 0-1 16,3 1-2-16,4-1 0 0,0 0-6 16,13 0-12-16,6 0-10 0,8 0-20 15,5-5-28-15,4 0-23 0,3-1-47 0</inkml:trace>
  <inkml:trace contextRef="#ctx0" brushRef="#br0" timeOffset="95547.7451">24506 14373 518 0,'0'0'56'0,"0"0"-12"16,0 0-14-16,0 0-8 0,0 0-10 16,0 0-6-16,0 0-3 0,0 0-1 15,0 0-1-15,-6-3 2 0,4 21-1 16,-1 9 0-16,0 2-1 0,0 3 0 15,0 0 4-15,0 1-5 0,0 1 3 16,0 1-4-16,0-2 0 0,0 0 0 16,-1-2-2-16,3-4 0 0,-1-6-2 0,2-2-4 15,0-3-10-15,0-4-12 0,0-1-27 16,0 0-34-16,0-5-45 0,0-2-79 16</inkml:trace>
  <inkml:trace contextRef="#ctx0" brushRef="#br0" timeOffset="96037.9697">24788 14516 497 0,'0'0'60'16,"0"0"-13"-16,0 0-13 0,0 0-9 15,0 0-9-15,0 0-7 0,0 0-3 0,-3-85-4 16,5 74-1-16,4 4-2 0,2-4 0 16,1 4-1-16,5 3 2 0,4 3-3 15,1 1 2-15,7 1 0 16,0 6 0-16,-1 4 0 0,0 5-2 0,-3 0 1 16,-2 4 0-16,-5 1 0 0,-5 4 4 15,-6 0-4-15,-4 4 5 0,-3 1-5 16,-13 0-2-16,-3 1 2 0,-7 0-2 15,-4-2 1-15,-5-2 1 0,0 0-1 16,-2-1 3-16,1-2 0 0,3-3-2 0,2-4 1 16,7-3 1-16,8-7 3 0,4-2 0 15,9-3 1-15,3-2 0 0,0-2-2 16,0-12-1-16,9-4-1 16,4-5 0-16,7 3 1 0,2 4-1 0,6 1 0 15,0 3 0-15,3 1-3 0,-1 5 2 16,-1 4-1-16,-3 2 1 0,0 0-1 15,-2 5 0-15,-3 2-2 0,1 4-2 16,-4 1-2-16,-2 2-4 0,1 1-9 16,0 0-13-16,-2 0-14 0,1 2-21 0,0-2-19 15,-1 0-12-15,2-1-4 0,-5-5-22 16</inkml:trace>
  <inkml:trace contextRef="#ctx0" brushRef="#br0" timeOffset="96505.3143">25556 14508 225 0,'0'0'80'0,"0"0"-3"16,3-87-9-16,-3 63-9 0,-3 3-15 16,-3 4-7-16,-1 2-11 0,-2 2-2 15,4 3-3-15,-4-2-4 0,2 6-7 16,4 3-5-16,-7 1-5 0,-1 2 0 15,-6 4 0-15,-3 7 0 0,4 5-2 0,0 3 1 16,5 4-1-16,0 1 1 0,1 2 0 16,6 0 1-16,3-2 5 0,1 1-5 15,0-1 4-15,8-3-5 16,5 1 0-16,0-4-2 0,5-1 1 0,-2 1-1 16,2-3-3-16,1-1-2 0,-1-2-5 15,-1 0-2-15,-4-1-1 0,-2-2 2 16,-4-2 3-16,-1 1 5 0,-3 0 2 15,0 0 2-15,-1-3 0 0,-2 6 1 16,0-2 2-16,-3 0-1 0,-6 2 1 0,-4-2 1 16,-1-3 1-16,-8 0-1 0,1-3 2 15,6-2-1-15,-5-1 4 0,2 0 1 16,1-1 2-16,1-4 1 16,2-2 0-16,3-2-1 0,7-1-3 0,-2-3-2 15,5-5-2-15,1-1-2 0,4-6-1 16,8-1 1-16,6 2-1 0,4-1 0 15,4 1-1-15,5-1-4 0,0 5-6 16,1 0-6-16,-1 3-32 0,0 5-69 16,-3 3-174-16</inkml:trace>
  <inkml:trace contextRef="#ctx0" brushRef="#br0" timeOffset="97616.7071">25822 10973 327 0,'0'0'62'0,"0"0"-8"16,0 0-9-16,0 0-11 0,0 0-11 15,7-81-4-15,-5 75-3 0,-2 6-2 0,0-1-7 16,0 1 0-16,1-2-4 0,-1 0-3 16,2 1-2-16,-2 1 0 0,3 0 1 15,1 5-1-15,2 10 4 16,0 6-1-16,2 4 2 0,-2 2 1 0,1 1 2 16,1 3 1-16,1 1 3 0,0 1-2 15,1 4 0-15,3 1 0 0,-1 2-5 16,1 5 4-16,-2 5-1 0,1 4-1 15,-1 7 3-15,1 6-5 0,-3 6 0 16,1 2-2-16,-1 3 1 0,-2 3 3 0,-1 2-4 16,2 5 3-16,-2 5-4 0,0 4-3 15,0 1 6-15,0 1-1 0,2 0-2 16,-1-1 3-16,2-1-3 0,0-1-2 16,2 1 4-16,1-3-4 0,1-2 3 15,0-4 2-15,1-3-2 0,1-2 1 16,1-1-1-16,-2-3-3 0,1-1 2 15,1-3-2-15,-3-2 2 0,2-3 3 16,-1-5-3-16,0-1 3 0,-2-5-4 16,0-3 0-16,-3 0 0 0,1-1-1 0,-2-2 2 15,2 0-2-15,-5-3 3 0,1 1-2 16,0-5 1-16,-3-1-2 0,3-2 2 16,-5-4 3-16,2 0-5 0,-2-2 6 15,-1-2-6-15,0-3-1 0,0-4 0 16,0-1-6-16,0 0-3 0,0-5-12 15,0-5-19-15,0-1-46 0,-1 1-71 16,-3-6-135-16</inkml:trace>
  <inkml:trace contextRef="#ctx0" brushRef="#br0" timeOffset="98672.0083">16022 11733 163 0,'0'0'58'0,"0"0"8"0,3-85-5 0,-3 66-12 16,2 0-6-16,-2 8-7 0,0 6-3 16,0-2-11-16,0 7-7 0,0-1-9 15,0 1-11-15,0 0 1 0,0 0 0 16,0 11 5-16,4 10 2 0,0 8 2 15,-1 6 0-15,0 1-1 0,-2 4 0 0,-1 0 0 16,0 6 5-16,0 3-5 0,0 5 4 16,0 4-5-16,-3 6-2 0,2 4 3 15,-2 4-4-15,1-1 1 16,2 2 0-16,0-2 2 0,0 1 4 0,0 0-2 16,0 1 0-16,0 0-3 0,0 0-3 15,0-1 2-15,0 3-2 0,2 1 2 16,-1-1 5-16,-1 2-3 0,0 5 1 15,0 1-2-15,0 4-3 0,0 4 1 16,0 4-3-16,-1-2 3 0,-1-1 4 0,2 1-1 16,-1 0 1-16,1-4-4 0,0 1-2 15,0-4 1-15,1-4-1 0,4-6 2 16,1-6 3-16,0-5-2 0,-2-4 3 16,4-5-4-16,0-6-1 0,-2-1 1 15,-1-5-2-15,0-3 2 0,2-3-1 16,-3-2 1-16,1-2 0 0,-3-4 0 15,3-3-1-15,-4-2 0 0,2 0 1 16,-1 0 0-16,-2-1 0 0,0 2 0 16,0 1 4-16,0-1-3 0,0 0 3 0,0 0-4 15,-2-2-1-15,1 2 1 0,-2-2 0 16,1 0 0-16,1 2-1 0,-1-2 1 16,1-6-1-16,1-1 0 0,-1-6 1 15,1-5-2-15,0 0 2 0,0-6-2 16,0 0 1-16,0 0 1 0,0 2 0 15,0-1 1-15,0 1 0 0,0-1 0 16,0 0-1-16,-2 1 0 0,2-1 0 16,0-1-1-16,-1 0 0 0,-1 2-2 15,1-2-1-15,-1 0-9 0,1 0-22 0,-2 0-55 16,3 0-110-16,-1 0-86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4:44:57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4186 6158 106 0,'0'0'22'16,"0"0"1"-16,0 0 1 0,0 0-3 0,0 0-2 15,0 0-2-15,0 0-2 16,0 0-2-16,0 0-2 0,0 0-3 16,-6-38-3-16,5 34-1 0,1-1 0 15,0 5-1-15,-2-5 1 0,1 1-2 0,-1-1 3 16,0 1-2-16,-1-1 2 0,1 1 1 16,1-1-2-16,-2 2-1 0,3 3-2 15,0-2 1-15,0 2-4 0,0 0 2 16,-3-1 0-16,3 1-1 0,0-2-2 15,0 2 1-15,0-1-1 0,-3 1-2 0,3-2 1 16,0 2 2-16,0 0 0 0,0 0 2 16,0 0-1-16,0 0 2 15,0 0-1-15,0 0 0 0,0 0 1 0,0 0-2 16,0 0 1-16,0 0 0 0,0 0 0 16,0 2-1-16,0-2-1 0,0 0-1 15,0 1 1-15,0-1-2 0,0 0 1 16,0 2-3-16,0-2-1 0,0 0-3 15,0 1 2-15,0-1 1 0,0 0-2 16,0 2-6-16,0-2-13 0,0 2-4 0,0-2-5 16,3 4-9-16,0 0-20 0</inkml:trace>
  <inkml:trace contextRef="#ctx0" brushRef="#br0" timeOffset="1554.5321">15208 9083 170 0,'0'0'57'15,"0"0"2"-15,0 0-10 0,0 0-8 0,0 0-3 16,0 0-5-16,0 0-9 0,0 0-3 16,0 0-6-16,0 0-6 0,-13-14-2 15,13 13-4-15,-1 1-1 0,1-1-1 16,0 1 1-16,0-2 0 0,0-1 1 16,5-1 1-16,11-1 0 0,9-1 0 15,2-1 1-15,2 0-2 0,3 1-1 16,0-2 1-16,1 1-2 0,0-1 0 15,2 0 0-15,0 2 0 0,0 1-1 16,-1-2 0-16,2 3-2 0,-3-1 2 0,1 2 0 16,-4 2-1-16,-1-1 1 0,-2 2-1 15,-8 0-2-15,0 0 1 0,-7 0-1 16,1 0-5-16,-3 0-7 0,-6 0-11 16,5 0-22-16,-1 5-32 0,0 2-34 15,-1 6-78-15</inkml:trace>
  <inkml:trace contextRef="#ctx0" brushRef="#br0" timeOffset="1958.1965">15493 9105 510 0,'0'0'48'0,"0"0"-14"16,0 0-11-16,0 0-5 0,0 0-6 15,0 0-2-15,0 0-4 0,0 0-1 0,0 0-2 16,0 0-3-16,-13-27 0 0,11 26-1 16,2 1-1-16,0-2 0 0,0 2 1 15,0 0-1-15,0 0 4 0,2 11 0 16,5 8 0-16,0 3 1 0,-1 4 4 15,1 1-6-15,-4 4 4 0,1-2-5 0,-1 2-1 16,0-1 1-16,0 1 1 0,-1-3-1 16,1-1-1-16,0-1 0 0,-2-2-2 15,2 0 1-15,-2-7 0 16,-1-1 0-16,3-3 0 0,-3-1-1 0,0 0-1 16,0-6-1-16,0 0-1 0,0-6-2 15,0 0-1-15,0 4-7 0,0 1-8 16,0 1-12-16,-3 1-28 0,2-3-39 15,-2-1-43-15</inkml:trace>
  <inkml:trace contextRef="#ctx0" brushRef="#br0" timeOffset="3790.5656">16238 9607 129 0,'0'0'41'16,"0"0"1"-16,0 0-5 0,0 0-4 15,0 0 1-15,0 0 0 0,0 0-3 0,0 0-8 16,0 0-5-16,0-28-7 0,0 27-4 16,0-1-2-16,0 1-3 0,0 0-2 15,0-1-2-15,-2 2-2 0,2-2 2 16,0 2 1-16,-4 0 3 0,-1 12-1 16,-3 7 0-16,-2 4 0 0,-2 0-2 15,5 2 2-15,-5 1-1 0,1 0 2 16,0-1-1-16,0-1 0 0,1-2 1 15,1-2 2-15,-1-2 0 0,4-6 2 16,3-2-1-16,-1-3 0 0,3-3 3 0,-1 1 2 16,1-1 3-16,1-4 5 0,-2 0 2 15,2 0 1-15,0 0 1 0,-1 3-7 16,1-3-5-16,0 0-8 0,0-3 1 16,0-9-5-16,0-4 6 0,0-6-2 15,4 1 0-15,0-2-1 0,2-1 0 16,0-4 0-16,1 3-2 0,0-3 3 15,-1 3 1-15,0-2 0 0,0 0-1 16,-2 0-1-16,3 3-2 0,-4 6 2 16,2 3-1-16,-2 5 1 0,-2 6-1 0,1 0 0 15,-2 4-1-15,0-1-1 0,0 1-2 16,1 0 0-16,-1-1 0 0,6 1 2 16,4 6 3-16,3 9-1 0,3 9 2 15,-2 3-1-15,-1 4 0 0,-1 2-2 16,-2 2 2-16,1 0-3 0,0 0 2 15,-1-3-3-15,0 0 1 0,-2-2 2 16,3-3-5-16,-1-2 1 0,-5-8-8 16,3-2-3-16,-4-4-6 0,-2-6-7 15,1-1-3-15,-3-4-16 0,0 0-10 0,0 0-25 16,0 0-3-16,0 0 7 0,-8-7 7 16,-5-3 17-16</inkml:trace>
  <inkml:trace contextRef="#ctx0" brushRef="#br0" timeOffset="3946.7465">16175 9851 11 0,'0'0'44'15,"0"0"19"-15,0 0 13 0,0 0 17 0,0 0-8 16,-78-32-9-16,74 29-22 0,-3-5-16 16,5 4-14-16,1-7-8 0,1-4-7 15,0 2-4-15,10-6-1 16,3 4-3-16,6 0 0 0,1 1-2 0,5 1 0 16,2 2-2-16,2 2-4 0,1 1-5 15,2 3-13-15,1 1-28 0,1-1-49 16,0 1-48-16</inkml:trace>
  <inkml:trace contextRef="#ctx0" brushRef="#br0" timeOffset="4673.4076">16576 9597 456 0,'0'0'61'0,"0"0"-15"0,0 0-17 15,0 0-11-15,0 0-10 0,0 0-5 16,0 0-2-16,0 0-2 0,0 0-1 16,0 0 0-16,-12-10 0 0,12 22 3 0,0 6-2 15,3 5 2-15,2-2-2 0,-2 1 1 16,-2-6 0-16,-1 3 0 0,0-1 0 16,0 0 0-16,0 1-1 0,0-5 1 15,-3-5 0-15,2-4-1 0,-2 5 1 16,1-5 0-16,1 0 0 0,-1-1 0 0,2-4 2 15,-1 0 1-15,1 0 2 16,-2 3 0-16,1-3 1 0,-1 0-2 0,-2 0 1 16,-1 0-1-16,-1-5 0 15,-2-8 1-15,4 3-1 0,0-7 1 0,1 0-1 16,-1-3 0-16,2 2-1 0,1-2 0 16,1 1-1-16,0-1-1 0,0-2 1 15,0 4-1-15,0-1 0 0,3 2-2 16,2-6 2-16,-2 8-4 0,3 2 3 15,1 0-1-15,-2 6 0 0,6-5 1 0,1 2-1 16,1 3-2-16,0-1 2 0,0 2-1 16,-2 3-1-16,-6 2 2 0,5 1-3 15,-4 0 1-15,5 0 0 16,4 0-2-16,-1 6 4 0,1 3-1 0,-5 4 1 16,0 3 0-16,-6 2 0 0,0 2 1 15,-4 2 0-15,0 1 1 0,-4 1-1 16,-2-3 1-16,-4-1-1 0,2-1-1 15,-1-3 2-15,1-4 0 0,0-1 0 16,4-5 1-16,1-3-2 0,1 2 0 0,2-5 1 16,0 0-2-16,0 0-1 0,0 0-1 15,0 0 2-15,0 0 0 0,2 0 1 16,4 0 3-16,8 0-5 16,5 0 0-16,-2 0 0 0,5 0-1 0,-5 0 1 15,2 0 3-15,-7 0-2 0,5 0 0 16,-7 0 0-16,-3 6-1 0,2-2 1 15,-5 5 2-15,0 1 1 0,-4 2 2 16,0 4 1-16,-5 1 0 0,-10 3-1 16,2-5 1-16,-4-1 4 0,2-5-4 0,3-2 3 15,-2-2-5-15,-1-2-2 0,3-2-3 16,-7 1-2-16,3-2-6 0,5 0-15 16,1 0-33-16,1-2-83 0,6 0-156 15</inkml:trace>
  <inkml:trace contextRef="#ctx0" brushRef="#br0" timeOffset="4995.5172">17254 9365 658 0,'0'0'28'16,"0"0"-12"-16,0 0-7 0,0 0-7 0,0 0-1 16,0 0-2-16,0 0 1 0,0 0-1 15,93-41-1-15,-60 37-2 0,2-1-2 16,1 2-1-16,-2 1-1 0,-2 0-4 15,-1 2-11-15,-4 0-15 0,-9 0-26 16,-1 0-31-16,-7 0-24 0,-6 2 3 0,-1 3-10 16,-4 4 34-16</inkml:trace>
  <inkml:trace contextRef="#ctx0" brushRef="#br0" timeOffset="5138.515">17480 9413 12 0,'0'0'72'0,"0"0"1"16,0 0-3-16,-83 30-2 0,74-28-14 15,4 0-13-15,1 1-7 0,4-3-8 16,-2 0-6-16,2 0 0 0,0 2 0 15,0-1-5-15,0 3-1 0,10 0-7 16,6-1-6-16,7 1-6 0,5-4-14 16,0 2-20-16,1-2-32 0,5 0-41 0,-3-5-98 15</inkml:trace>
  <inkml:trace contextRef="#ctx0" brushRef="#br0" timeOffset="6030.5549">18712 9147 412 0,'0'0'54'0,"0"0"-9"16,0 0-12-16,0 0-5 0,0 0-8 15,0 0-2-15,0 0-6 0,0 0-3 0,0 0-4 16,0 0-3-16,-19-67-2 0,19 67 0 16,-2-2-2-16,2 2-2 0,0 0-1 15,-4 0 1-15,0 5 3 0,-3 5 1 16,-2 7 0-16,2 2 0 0,1 0 3 15,1 1-3-15,0-5 3 0,2 3-4 0,3-5-2 16,0-1 1-16,0 1 0 16,0-1 1-16,0 4 0 0,6-7 1 0,4 3-1 15,0-3 1-15,4-1 2 16,2 1-2-16,0-2 0 0,2 1 0 0,-1-2 0 16,-1-1 0-16,-3 0 0 0,-2 0-2 15,-3 0 0-15,0 0 0 0,-1 0 2 16,-1 1 1-16,0 2 0 0,-4-5 1 15,-1 8 0-15,-1-1 0 0,-6 4 1 16,-7 4 0-16,-3-4-3 0,-1-2 2 0,-5-3-3 16,2-1 2-16,5-4-2 0,-3-2 0 15,-1-2-6-15,-1 0-15 0,-8-6-40 16,5-7-67-16,4-3-143 16</inkml:trace>
  <inkml:trace contextRef="#ctx0" brushRef="#br0" timeOffset="6612.3571">18606 9171 331 0,'0'0'43'16,"0"0"-10"-16,0 0-15 0,0 0-9 15,99-49-3-15,-75 45-4 0,2-1 1 16,0 2-2-16,4 0-1 0,2 1 0 0,3 0-4 15,3 0 1-15,-2 1-3 16,1 1-5-16,-5-2-8 0,-3 2-5 16,-10 0-2-16,1-1 4 0,-2 1 10 15,-6-2 1-15,6 0 8 0,-7 1 4 0,-6-1 5 16,1 2 8-16,-6 0 8 0,0-1 5 16,0 1 4-16,1 0 6 0,1 0 3 15,-1 0 5-15,1 0-8 0,-1-1-4 16,0 1-9-16,1 0-9 0,-2-2-6 15,0 2-5-15,0-1 1 0,0-1 0 0,0 1 3 16,0-1-2-16,0 0-3 0,0 2-2 16,0-1-1-16,-2 1-2 0,-3 0-1 15,-7 1-1-15,-2 10 1 0,-5 5 2 16,1 1 1-16,4 5 2 0,-1-2 1 16,4 1-5-16,3-7 3 0,3 2-3 15,2-5 1-15,2 1-1 0,1 0 1 16,0 0-2-16,0 4 3 0,3-7 0 15,8 1 0-15,1-2 0 0,5-3 0 16,3-1-2-16,3-3 0 0,-6 1 1 0,3-2 0 16,0 0-1-16,-7 0 0 0,7 0 0 15,-8 0-1-15,-5 0 2 16,3 0-1-16,-6 0 1 0,1 0-1 16,0 1 0-16,-1 1-1 0,-1 0 2 0,0 2 1 15,0 5 2-15,-3 3 0 0,-9 6 0 16,-5 4-2-16,-3-3 1 0,-4-3-3 15,0 0-1-15,2-2-9 0,-1-2-19 16,-3 0-37-16,0-1-54 0,-2-3-79 16</inkml:trace>
  <inkml:trace contextRef="#ctx0" brushRef="#br0" timeOffset="7235.0748">19125 9155 402 0,'0'0'27'16,"0"0"-13"-16,0 0-6 0,0 0-3 16,0 0-3-16,93-45-1 0,-67 40 0 15,1 0-1-15,2 0-1 0,-1-1-3 16,-1 2-3-16,-1 1-9 0,-1-1-8 15,-8 3-6-15,2 1-6 0,1-2-3 0,3 2-6 16,6-1-5-16,-1-2 3 0,-5 1 4 16,-4 0 17-16,-3 0 12 0,-5 0 6 15,-5 1 7-15,0 1 7 16,-6 0 8-16,0-2 21 0,0 2 22 0,1 0 19 16,1-2 9-16,-1 2-11 0,1-1-13 15,-1 1-16-15,1 0-11 0,0-1-7 16,-2 1-2-16,0-1-6 0,2 1-3 15,-2-2-3-15,0 0 1 0,0 2-3 16,0-1-3-16,0 1-3 0,0-2-4 0,0 2 0 16,0-1-2-16,-9 1 0 0,-2 0 0 15,-1 0 1-15,-5 8-3 0,3-1 2 16,3 3-1-16,-2 4 1 0,3-3 1 16,3 2-2-16,1-6 1 0,2 3-1 15,-1 1 0-15,4-1 1 0,-1 2 1 16,2-3 3-16,0 7-4 0,8-2 4 15,2-1-4-15,4-1 0 0,4-4 1 16,2-2 0-16,3-2 0 0,2 1 1 16,1-2-1-16,0 0 0 0,0 0 0 0,-2 1 0 15,-1-2-1-15,-8 1 0 0,-1 0 0 16,-4 0 0-16,-4 4 1 0,1-3-1 16,-4 4 1-16,-1 7 0 0,-2-2 1 15,-8 6-1-15,-5-5 1 0,-5 0-1 16,-4-1 1-16,0-4-2 0,-1-1-2 0,-1-1-3 15,-1-1-7-15,7-3-22 16,7-1-44-16,-3-2-86 0,5 0-129 16</inkml:trace>
  <inkml:trace contextRef="#ctx0" brushRef="#br0" timeOffset="7449.0767">19655 9100 542 0,'0'0'35'0,"0"0"-16"16,0 0-9-16,0 0-7 0,0 0-1 0,0 0-3 16,92-79-1-16,-63 71-3 0,0 2-4 15,0 0-12-15,1 5-32 0,-1 1-70 16,-1 0-157-16</inkml:trace>
  <inkml:trace contextRef="#ctx0" brushRef="#br0" timeOffset="8296.1988">21569 8968 487 0,'0'0'58'0,"0"0"-14"16,0 0-15-16,0 0-11 0,0 0-9 15,0 0-2-15,0 0-1 0,0 0-4 16,0 0-2-16,-11-43-2 0,24 37-2 0,8 0 4 15,7 1 0-15,5 3 1 0,5-1 1 16,2 1-2-16,1 0 0 16,-2-1-1-16,0 1 0 0,0 1-2 15,-2 1 0-15,0 0-3 0,-3 0-3 0,-2 0-8 16,-4 0-17-16,-2 0-23 0,-9 3-33 16,-7-1-32-16,-6-1-23 0</inkml:trace>
  <inkml:trace contextRef="#ctx0" brushRef="#br0" timeOffset="8540.1491">21814 8942 457 0,'0'0'74'0,"0"0"-22"16,0 0-16-16,0 0-13 0,0 0-7 15,0 0-5-15,0 0-5 0,0 0-4 16,0 0 1-16,0 0-2 0,-12 11 1 15,12 8-1-15,0 5 1 0,4 2-2 16,-1 0 1-16,0 4-1 0,0 2 1 0,-1 2 2 16,-1 1-4-16,2 0 2 0,-3-2-6 15,1-2-2-15,-1-3-4 0,2-2-12 16,-1-8-16-16,-1-7-37 16,3 0-49-16,-2-2-68 0</inkml:trace>
  <inkml:trace contextRef="#ctx0" brushRef="#br0" timeOffset="10006.0393">22194 9303 618 0,'0'0'33'0,"0"0"-12"0,0 0-9 15,0 0-5-15,0 0-5 16,0 0-4-16,0 0-1 0,0 0-1 0,0 0 1 16,0 0 3-16,-19-8-1 0,19 23 1 15,0 4-1-15,0 1 0 0,0 6 0 16,0-8 1-16,0 2-1 0,0-1 1 15,0-6-1-15,0 9 1 0,0-8-1 16,0-2-1-16,0 2 0 0,0-8 1 0,2 3-2 16,-2-2 1-16,0-2 1 0,1 1-1 15,-1-6 1-15,0 0 2 16,0 0 1-16,0 2-2 0,2-1 2 0,-2 0 0 16,0 1 2-16,0-1 0 0,0 1 0 15,0-2-1-15,0 0 0 0,0 1-1 16,0-1 0-16,0 0-1 0,0 0 0 15,0 0 1-15,0 0-2 0,0-4 0 16,0-2 0-16,0 0 1 0,1-6-1 16,0 7 1-16,1-1-1 0,-1-3 1 0,1 4 0 15,-1 1-1-15,2-1 0 0,-3 5 0 16,0-1 0-16,0 1 0 0,0-2 1 16,1 1-1-16,-1-1 0 0,0 1 1 15,2-1 0-15,-2 1-1 0,0-1 0 16,0-4 0-16,0-1 0 0,0 1 0 15,0 1 0-15,0-2 0 0,0 2 1 16,0-2 0-16,0-4 0 0,0 6-1 16,0-1 1-16,0-5 0 0,0 5 0 15,0 0-1-15,0-4 2 0,0 3-2 0,0-4-2 16,1-6 2-16,2 7-1 0,3-5 0 16,3 3 0-16,-3 5 0 0,4-4 0 15,-3 5 0-15,-4 3 0 0,1 0 0 16,-4 3-1-16,0-2 0 0,0 2 1 15,2 0-2-15,-1-2 0 0,1 2 0 0,-1 0 0 16,2 0 1-16,-2 0 1 16,0 0 1-16,-1 0 0 0,2 0 0 0,-2 0 0 15,0 0 1-15,0 4-1 16,0 2 0-16,0 0 0 0,0 0 0 0,0-6 0 16,0 0 2-16,0 0-1 0,0 1 0 15,0 1 1-15,0 0 0 0,0-1 0 16,0 0-1-16,0-1 2 0,0 2-3 15,0-2 0-15,0 0 1 0,0 2-2 16,0-2 1-16,1 0 0 0,-1 0 0 0,2 0 0 16,-2 0 0-16,1 0-2 0,-1 0 1 15,2 0 0-15,-2 0 1 0,1 0-1 16,1 0-1-16,-1 0 1 16,1 0-1-16,-1 0 2 0,1 0-1 0,-1 0 1 15,5 0-1-15,1 0 0 0,-3 0 1 16,2 0-1-16,-1 0 1 0,-1 0 0 15,0 1 1-15,3 1-1 0,-2-2 0 16,-1 2 0-16,0-1-1 0,1 0 1 16,-5-1-2-16,0 0 0 0,0 0 0 0,4 3 0 15,1 0 1-15,-1-1-1 0,0 0 1 16,-4-2-1-16,0 6 0 0,0 4 0 16,0 5 2-16,-3 3 0 0,-7-2 2 15,0-4-4-15,-3 0 4 0,0-3-1 16,0 2 1-16,1-5 0 0,2 1 0 15,1-2 1-15,0-1-1 0,0 1-1 16,4-3 1-16,1 1-1 0,4-3 1 16,-1 0 0-16,1 0-1 0,-2 0-1 15,1 1 1-15,-1-1-1 0,1 0-1 0,-1 0 1 16,2 0-1-16,-2 0 0 0,2-3 0 16,0-1 0-16,2-6 0 0,4 3 0 15,-3 4 0-15,4-3-1 0,-2 4 1 16,5-2 1-16,0 0-1 0,2 3 1 15,0-1 0-15,2 2 0 0,6 0-1 0,-3 0 0 16,2 0 0-16,-4 3-1 0,0 4 1 16,-2 0-2-16,6 2 2 0,-9-3-2 15,2 2 3-15,-5-2-2 16,-1 2 1-16,0-1-2 0,-5-2 1 0,1 5 2 16,-2 1 0-16,-5 4 2 0,-5 5-1 15,-6-3 1-15,-3-4 1 0,-5 2 0 16,-2-1 0-16,-3-3 0 15,0-2-1-15,3-3 0 0,8-2 0 0,0-2 0 16,7-1-2-16,6-1-2 0,-7 0-2 0,8 0-11 16,-1 0-30-16,1 0-71 0,4 0-102 15</inkml:trace>
  <inkml:trace contextRef="#ctx0" brushRef="#br0" timeOffset="10398.8614">22779 9405 524 0,'0'0'57'0,"0"0"-13"16,0 0-13-16,0 0-10 0,0 0-5 0,0 0-6 15,0 0-1-15,-24-81 0 16,20 74-4-16,-5 1-2 0,2 1-1 16,-2 2-3-16,-1 0 1 0,-3 3-1 15,-5 0 0-15,0 6 1 0,-5 3 0 0,4 5-1 16,-1 1 0-16,4 1 1 0,3 0-2 16,2 1 0-16,6-4 2 0,1 3-1 15,2 2 1-15,2 2-1 0,0 4 2 16,3-3-3-16,7 0 1 0,0-1 0 15,6-2 0-15,1 0 1 0,4-3-2 0,0-1-1 16,1-3 1-16,3-2-3 0,-2-1 0 16,0-5-4-16,-3-2-7 15,2-1-12-15,-2 0-20 0,-5 0-37 0,-2-6-58 16,-3-5-141-16</inkml:trace>
  <inkml:trace contextRef="#ctx0" brushRef="#br0" timeOffset="10733.2397">23469 9012 679 0,'0'0'27'0,"0"0"-7"16,0 0-12-16,0 0-6 0,0 0-2 16,0 0 0-16,0 0-1 0,0 0 0 15,78-43-2-15,-46 37-2 0,1 1 0 16,1 1-1-16,-1 3-3 0,-1-1-8 0,0 0-20 15,-3 1-30-15,-8 1-56 16,-5 0-40-16,-5 0-61 0</inkml:trace>
  <inkml:trace contextRef="#ctx0" brushRef="#br0" timeOffset="10900.1024">23491 9167 352 0,'0'0'56'0,"0"0"-12"0,0 0-9 0,0 0-7 16,0 0-4-16,0 0-9 0,0 0-7 16,0 0-5-16,77 47-7 15,-44-44-9-15,7-1-15 0,5-2-33 16,10 2-48-16,6-2-68 0</inkml:trace>
  <inkml:trace contextRef="#ctx0" brushRef="#br0" timeOffset="11451.4682">24889 8737 525 0,'0'0'49'0,"0"0"-13"16,0 0-9-16,0 0-6 0,0 0-5 15,0 0-5-15,0 0-3 0,0 0-5 16,0 0-2-16,0 0-3 0,-19-42 0 15,5 42-5-15,-3 9 2 0,-8 7 0 0,1 6 1 16,1 3 3-16,0 4 1 16,1 1-1-16,3 4 2 0,3-2-2 15,3 0 2-15,4-2-2 0,3 1 1 0,5-4-1 16,1-1-1-16,1-2 1 0,8-3 1 16,4-1 0-16,6-2 0 0,1-2 0 15,2-3 1-15,3-3 3 0,-1-1-3 16,-5-3 5-16,-2-2-5 0,0-4 2 15,-6 0 0-15,4 0-1 0,-6-5 6 0,-3-4-4 16,0 1 6-16,-5-4-1 0,2 0 0 16,-3 0 0-16,0-6-3 15,-7 3-3-15,-6-4-3 0,-3 6 0 16,-3 4-1-16,-1 4-1 0,-3 2 0 0,1 3-2 16,3 1-2-16,2 7-2 0,7 0-5 15,3 4-9-15,2-3-13 0,5 3-35 16,0 6-62-16,3-3-102 0</inkml:trace>
  <inkml:trace contextRef="#ctx0" brushRef="#br0" timeOffset="11951.5623">25380 8727 604 0,'0'0'50'0,"0"0"-16"15,0 0-7-15,0 0-13 0,0 0-5 16,0 0-5-16,0 0-3 0,0 0-1 16,0 0 0-16,0 0-1 0,-31-42 0 15,15 52 0-15,-5 6-2 0,1 4 1 16,0 6 1-16,3 1-1 0,1 3 3 15,2 2-3-15,1 1 0 0,1 2 0 16,2 0 1-16,3-3-1 0,0 0 0 16,4-5-1-16,2 0 1 0,1-5 0 15,0-1 1-15,2-7-1 0,5 0-1 0,1-1 4 16,0 0-5-16,7 0 8 0,1-2-4 16,-3-5-1-16,3-3 2 0,1-3-2 15,-1 0 1-15,6-3-5 0,-6-4 5 16,-5-1-2-16,-1-2 3 0,-2-2 2 15,-1 5-1-15,-2-6 2 0,-2 3-1 0,-3 0 1 16,0 0 0-16,0 0-1 0,-4-5-2 16,0 5 1-16,-8-2-1 0,6 7 0 15,-2-2 1-15,-2 2-3 16,1 1-2-16,0 1 0 0,5 2-4 0,1-1-4 16,-4 2-9-16,1 0-12 0,-3 0-16 15,0 3-18-15,3 4-23 0,1 1-24 16,4 1-20-16,-1 2-36 0</inkml:trace>
  <inkml:trace contextRef="#ctx0" brushRef="#br0" timeOffset="12375.561">25643 8956 336 0,'0'0'104'0,"0"0"-19"15,0 0-21-15,0 0-16 0,0 0-13 16,0 0-10-16,0 0-7 0,0 0-9 16,0 0-3-16,30-38-3 0,-30 38-2 0,0 0-1 15,0-2-1-15,0 2-1 0,0 0 0 16,0 0 1-16,-7 12-1 0,-5 5 2 16,-1 6-3-16,0-1 1 0,3 1 1 15,4 0-1-15,-1-2 2 0,4-4-2 16,2-1 0-16,1 1 0 0,0-5 0 0,1 6-2 15,4-7 4-15,0-2 2 0,3 2-4 16,-3-5 5-16,-2-3-6 16,0 0 3-16,2-3 2 0,5-1-6 15,3-9 5-15,4-2-3 0,-4-3 2 0,0-3 2 16,-3 0 1-16,-2-2-1 0,-3-1 0 16,0-1 0-16,-1 6 0 0,-3-3 1 15,-1 1-2-15,0 0 2 0,0 0 0 16,-3 2-1-16,-1 6 0 0,-2 3-1 15,2-3-2-15,1 7-1 0,-4-2-4 0,4 1-7 16,-3 1-12-16,3 1-24 16,-1 2-45-16,1 2-95 0,-1 1-110 0</inkml:trace>
  <inkml:trace contextRef="#ctx0" brushRef="#br0" timeOffset="13150.7788">26117 8777 661 0,'0'0'40'0,"0"0"-8"0,0 0-11 15,0 0-4-15,0 0-5 0,0 0-5 16,0 0-3-16,0 0-4 0,0 0-1 15,0 0 0-15,-20-23-4 0,19 23 3 16,1 0 0-16,0 0 1 0,0 0 1 16,0 0 0-16,0 3-1 0,0 3 1 0,0 7 0 15,0 0 1-15,0 0-2 0,0 4 0 16,0-5-1-16,-3 6 1 0,1-3-1 16,-1-3 1-16,0 5 0 0,2-6-1 15,-1-1 0-15,1 2-1 0,-1-7 1 16,2 2 0-16,0-7 1 0,0 0 0 15,0 0 0-15,0 1 1 0,0 0 1 16,0 1 1-16,0-1 0 0,0 1 2 16,0-1-2-16,0-1 0 0,0 0 1 15,0 0-3-15,0-3 1 0,0-12 0 0,0-6-2 16,0-7 2-16,0 3-1 0,3 0 0 16,0 3 1-16,2-1-1 0,-1 2 1 15,1 5-1-15,0 0 1 0,-2 7 0 16,1-2-1-16,-1 2 1 0,-1 4-2 15,1 3-2-15,-3 2 0 0,0-2-1 0,0 2 1 16,7 0 0-16,6 0 1 0,3 10 0 16,7 4 0-16,-2 6-2 0,1 3-1 15,3 1-1-15,-2 2-7 16,0 0-3-16,-1-1-6 0,1 0 3 0,0-3 3 16,-1-2 5-16,0-2 0 0,1-3 2 15,-2-4 0-15,-6-3 3 0,1-7 4 16,-2-1 1-16,-4 0 1 0,2-5 3 15,-5-6 2-15,-2-6 2 0,-1-6 0 16,-4-4-2-16,0-4-1 0,-2-2 0 0,-3 0 1 16,-4-1 0-16,0 2 4 0,-1 1 0 15,0 4 3-15,3 3 0 0,1 8 2 16,2 6-2-16,-1 2-1 0,4 3-1 16,-1 1-1-16,1-2-2 0,1 6-6 15,0-1 0-15,0 1-3 0,0 0 2 16,0 0 0-16,0 12 0 0,0 6 0 15,0 10 2-15,4 3-3 0,1 2 2 16,0 3-3-16,0 2 2 0,-1 0-5 16,0 0 1-16,1-2-1 0,-1 1-4 0,-1-4-12 15,2-1-16-15,-3-9-55 0,2-1-98 16,-1-6-118-16</inkml:trace>
  <inkml:trace contextRef="#ctx0" brushRef="#br0" timeOffset="14334.6864">20248 9230 451 0,'0'0'60'15,"0"0"-21"-15,0 0-22 16,0 0-12-16,0 0-6 0,0 0 1 16,0 0 3-16,0 0 1 0,0 0-1 15,0 0 2-15,-32 82-3 0,29-57 1 0,0-2 0 16,0-7 0-16,0 1 0 0,2-5 1 16,-2-2 0-16,0 1 1 0,1-6 0 15,1 1 4-15,1-6 2 0,-2 0 2 16,2 0 3-16,0 1-2 0,-1 1-4 15,-1-2-3-15,1 0-1 0,-4 0-1 0,0-7 0 16,-1-1-3-16,0-7 2 0,2-2-2 16,1-1 2-16,-1-1-4 0,3 0 3 15,-1-1-2-15,1-3 1 16,1-4-1-16,0 7-5 0,0-1 3 0,0 7-4 16,0 1 4-16,0-1 1 0,0 8-1 15,0-5-2-15,0 8 1 0,1-2-1 16,2 2 1-16,4 3 1 0,5 0-1 15,6 0 2-15,4 10-2 0,3 3 7 16,-1 6-6-16,1 0 3 0,2 1-8 0,-2 2-1 16,1-1 1-16,2-1 3 0,-1 1 3 15,0 1 0-15,4-1-1 0,-2-3-4 16,-2-1-2-16,-1-2-5 16,-5-1-4-16,-4-6-6 0,-4-2-3 0,-3-2-1 15,-6-2 4-15,1-1 0 0,-5-1 2 16,1 0-3-16,2-1 0 0,-1-10 3 15,-1-5 3-15,-1 0 3 0,0-5-1 16,-4 0-2-16,-1 0 1 0,-2-2 4 16,0 2 5-16,1-2 4 0,0 0 4 0,0-1 5 15,0 1 9-15,0 2 5 0,0 1 6 16,3 6 4-16,-3 0 3 0,2-1 1 16,1 5 0-16,0 1-2 0,1 4-2 15,2 5-3-15,0-1-4 0,0 1-4 16,0-2-4-16,0 0-7 0,0 1-1 0,0-1-3 15,0 1-3-15,0 0 0 16,0 1-1-16,0 0 0 0,0 0 2 16,0 5-1-16,3 12 1 0,3 3-1 15,-2 3 0-15,-1 3 4 0,0 1-4 0,2 2 3 16,-2 1-4-16,1-1-1 0,-2 1 0 16,1-3 1-16,0 1-3 0,0-2 0 15,0-6-1-15,0-1-6 0,-1-5-7 16,-1 0-21-16,5 8-36 0,-1-8-81 15,1 4-145-15</inkml:trace>
  <inkml:trace contextRef="#ctx0" brushRef="#br0" timeOffset="14560.0047">20928 9619 679 0,'0'0'4'0,"0"0"-2"16,0 0-6-16,0 0-11 0,0 0-22 15,0 0-70-15,0 0-193 0</inkml:trace>
  <inkml:trace contextRef="#ctx0" brushRef="#br0" timeOffset="32990.0998">5706 5879 264 0,'0'0'70'0,"0"0"-6"16,0 0-11-16,0 0-4 0,0 0-18 0,0 0-1 16,0 0-4-16,0 0-5 0,0 0-6 15,0 0-1-15,-18-22-7 0,18 22-1 16,-1-2-2-16,1 2-2 0,-2-1 0 16,2 1-2-16,0-1-1 0,0 1 0 15,0 0 0-15,0 0 1 0,0 0 2 0,0 0 1 16,2 0 4-16,4 7-6 15,1 4 5-15,3-2-5 0,2 3 1 16,-2-1-1-16,3 0-1 0,-2-1 1 16,1 1-1-16,1-1 0 0,0 1 0 0,0 1 1 15,0-1-2-15,0 1 2 0,0 0-1 16,2-1-1-16,-1 1-1 0,-1 0 1 16,-2-4-2-16,0 0 1 0,-7-3-2 15,-1-2-3-15,3 1-1 0,-3-3 0 16,1 2-1-16,-1-2 1 0,0 2-3 15,-3-3-2-15,0 0-3 0,0 0-14 16,0 0-8-16,0 0-4 0,0 0 6 16,-6-7 10-16,-7-6 5 0,1-2-3 15,-2 2-3-15,1-1 3 0,-1-1 7 0,-1 2 13 16,3-1 5-16,-2 1 6 0,4 1 8 16,0 3 2-16,0-1 4 0,4 2 1 15,-3 0 3-15,2 1 1 0,0 1 2 16,-1 0-1-16,1 0 0 0,3 0-2 15,0 2-5-15,-2-3 4 0,3 4-6 0,0 0 1 16,0 0-2-16,3 3-2 0,0-2-2 16,0 2-3-16,0 0-2 0,-3-2-3 15,3 2-2-15,0-1-1 16,0 1-2-16,0-1-3 0,0 1 0 0,0 0 2 16,0 0 4-16,6 2-2 0,6 10 3 15,5 3-4-15,-4-2-1 0,6 2 1 16,-2-1 0-16,-1-2-2 0,1 1-2 15,-1-1-5-15,0-1-2 0,3 2-14 16,0-1-30-16,-2 2-44 0,2-1-88 0,-2 2-95 16</inkml:trace>
  <inkml:trace contextRef="#ctx0" brushRef="#br0" timeOffset="38310.7069">5853 5739 6 0,'0'0'8'16,"0"0"2"-16,0 0 2 0,0 0 2 16,0 0 2-16,0 0 2 0,0 0 1 15,0 0 6-15,0 0 4 0,0 0 4 16,0-29-1-16,0 28-3 0,0-1-3 15,0-5-4-15,0 2 1 0,0 1 1 0,0-1 0 16,-1 0 0-16,-2 1-2 16,0-1 0-16,3 3-2 0,0 2-2 15,-3-2-1-15,3 2 0 0,0-2-4 0,-1 1-4 16,-1-1 1-16,1 2 0 0,-1-2-1 16,0 2-1-16,2-1-1 0,-2 1-1 15,2-1-1-15,-1 1-1 0,1-2-1 16,-2 2 0-16,2-2 1 0,-1 2 1 15,1-1-1-15,-2 1 0 0,2 0 1 16,-1 0 0-16,-2 0 2 0,3 0-3 0,-3 0 1 16,3 0-1-16,-4 0-2 0,1 0 0 15,-3 9 0-15,-4 1 0 0,6 5 0 16,-4 2 1-16,1 1 0 0,0 1-2 16,3-1 3-16,-2 3-4 0,0 1 3 15,0 2 2-15,-1 2-3 0,0 0 3 0,-2-1-5 16,3 1 0-16,0-3-1 15,-2-2 1-15,2-7 1 0,2 2-2 16,-1 0 2-16,-1-2-1 0,1 1-1 16,-1-2 1-16,3-2 0 0,0-2-1 0,0 2 2 15,2-7-2-15,-1 1 1 0,2-5 0 16,-1 0-1-16,1 0 1 0,0 1 0 16,0 1-1-16,0-1 1 0,0-1-1 15,0 0 0-15,0 0-1 0,7-3 1 16,2-7 0-16,7-5 0 0,-6-1 0 0,6 0 1 15,-6-4-1-15,3 0-1 16,0-1 0-16,-1-2-3 0,-1-1 4 16,2-4-1-16,-4 3-1 0,2-3 2 15,-2 1-3-15,-2 1 4 0,-1 3 0 0,0 7 0 16,-3-2 0-16,-2-1 1 0,2 7-1 16,-3-7 0-16,3 6 1 0,-3 7 0 15,0 0 1-15,0 0 0 0,0 1 0 16,0-1 2-16,3 1-3 0,-3 5-1 15,0-1 2-15,0 1-2 0,0 0-3 0,0 0 3 16,0 0 0-16,0 8-2 16,-3 7 2-16,-3 8 0 0,2 0-2 15,-3 2 3-15,2 2-1 0,-2 0 0 0,3 3 3 16,-1 0-3-16,-2 1 4 0,0-2-5 16,3-2 1-16,-2-3 0 0,0-4 1 15,0-5 0-15,2-1-1 0,1-5 1 16,-1-1-2-16,-1 1 1 0,2 0 0 15,-1-2 0-15,1-2 0 0,0 4 0 16,2-4-1-16,-5 3 1 0,0 6-1 0,2-5-1 16,-2 5 1-16,5-4-1 0,-1-7 0 15,-1 8 0-15,3-5 0 0,-1-1 0 16,1 1 0-16,0-6 1 0,-2 0 0 16,2 0 0-16,0 2 2 0,0-2-2 15,0 1 1-15,0-1-1 0,5-9 1 0,2-6-1 16,3-5 2-16,0 0-1 15,-1 2 1-15,-5 4-1 0,2-3 0 16,-3 2 0-16,0 3 0 0,1-4 1 16,-1-1-1-16,0 5 0 0,-2-6 1 0,1 7-1 15,-2 0 2-15,0-1 0 0,0 2 0 16,0-1-1-16,0 5 1 0,0 2-1 16,0 4 2-16,0-2-2 0,0 2-4 15,0-2 5-15,0 1-2 0,0-1 0 16,0 1 5-16,0-1-7 0,-2 2-1 15,2-1 3-15,0 1 0 0,-1 0-2 0,-2 1 4 16,3 12-2-16,-7 3 0 16,4 0 1-16,-1 0-2 0,-1-1 2 15,1 2-1-15,-2 3 0 0,-2-1 2 0,2-1-2 16,-3 1 0-16,2-1 0 0,-2 3 0 16,-1 0 0-16,3 1-3 0,-2 1 4 15,-1-1-2-15,1 0 1 0,2-1 0 16,1-6 1-16,-1 0-1 0,4-5 2 15,0 1-4-15,-1 0 2 0,1-6-1 0,3 0 1 16,0-5 0-16,-3 0 0 0,3 0 0 16,0 2 0-16,0 0 1 0,0-2 1 15,0 0 0-15,0 0-1 16,0 0-1-16,6-8 0 0,1-5 1 0,3-4 0 16,-1 1 0-16,-2 0-2 0,-1 5 1 15,0-1 0-15,-1 3 1 0,-3 4-1 16,2-2 1-16,-1 5-1 0,3-7-1 15,-3 1 1-15,4 3-1 0,0-1 0 16,-1 1 1-16,4-4 1 0,2 1-1 0,1-2 0 16,0-1 2-16,4 0-3 0,-2-1 2 15,-1 2-1-15,4-3 0 0,-4 3 0 16,2-1 0-16,-3 4-1 0,-3 0 0 16,-4 3 1-16,4-1-1 0,-1 1 2 15,-8 1-1-15,5 1 1 0,-6 2 0 16,0-1-1-16,0 1-1 0,0 0 2 15,3-1 0-15,-2-1 1 0,1 0 0 16,3-2-1-16,-2 0 0 0,0 2-1 16,0-1 0-16,-3 3 0 0,0-2 0 0,0 2 0 15,0-1 0-15,0-1-1 0,3 0 0 16,-3 1 0-16,0 1-1 0,0-2 1 16,3 2-2-16,-3-1 1 0,0 1-3 15,1-2 1-15,-1 2 0 0,0-1 0 16,0 1-2-16,0 0-1 0,0 0-4 0,0 0-4 15,0 0-1-15,0 0-2 16,0 0-1-16,-1 0 4 0,-2-1 1 16,3 1-4-16,-3 0-3 0,3-2-2 15,-3 1-6-15,2-4-2 0,-2-1 5 0,-3-3 6 16,3 0 11-16,-1-2 4 0,1 0 5 16,0-1 0-16,-1-4 2 0,-1-1 1 15,-1-5 1-15,-5 4 4 0,5 1-3 16,-4-1 8-16,-1 1 2 0,3 5 0 15,1-1 4-15,0-2 2 0,1 5 0 0,-1-5-3 16,1 2-3-16,0 3-4 0,-1-3 2 16,0 5 3-16,4 1 1 15,-1-2 0-15,1 4 1 0,1 2-2 16,2 3 0-16,-1-1-3 0,1 1-2 0,-2-2-3 16,2 0-4-16,-1 1-2 0,1 0-2 15,-2 1-1-15,2 0 0 0,0 0 2 16,0 12-2-16,5 4 2 0,2 6-1 15,6 0 0-15,-3 0 0 0,2-1 1 16,2 0 3-16,2 2-4 0,1 1 4 0,1-1-4 16,2 0 0-16,0-2 0 0,-2 0-1 15,0 0 0-15,-3-1 0 0,1-1 0 16,-3 0-2-16,0-2 1 16,-6-5-3-16,3 0 0 0,-5-4 0 0,-1-6-1 15,-1 3 1-15,-3-5 1 0,0 0 2 16,0 0 1-16,1 2 3 0,-1-1-2 15,0-1-3-15,3 0-9 0,-3 0-10 16,0 0-2-16,-3-6 1 0,-8-6 4 16,-1-3 6-16,-2 2-4 0,-1-1-4 0,-2 0-1 15,-1-2 1-15,-2 1 7 0,1 0 7 16,-1-1 6-16,0-1 2 0,4-1 2 16,-3-1-4-16,6 1 2 0,-1 2 3 15,5 3 5-15,2 1 3 0,2 4 2 16,0 1 2-16,-1 0 1 0,6 2 3 0,-3 1 0 15,3 4-1-15,0-1-3 16,0 1-1-16,0-1-3 0,-1-1-6 16,1 1 0-16,-2-1-5 0,2 0-1 15,-1 2-1-15,1-1 1 0,0 1 0 0,0 0 2 16,0 0 0-16,0 0 0 0,0 0 0 16,0 6 0-16,0 5 0 0,1 4-1 15,2-6 3-15,0 6-3 0,3-1 2 16,-2-3-3-16,2 3-2 0,-3-7-1 15,1 1 0-15,-1 1 1 0,-3-6 0 0,4 2 0 16,-4-5 1-16,0 0 0 0,0 0-1 16,2 1 2-16,-1 1 0 0,1-2 0 15,-1 0-2-15,1 1-1 0,0-1-1 16,1 0 0-16,0-6-4 0,0-6-2 16,0 1-1-16,0-3 3 0,-2 1 3 15,-1-2 5-15,0 4 1 0,0 0 0 16,0 1 0-16,-4-1 0 0,-2 0 0 15,2 1 1-15,-5-4-1 0,5 5 2 16,-5-4 1-16,3 6 0 0,-2 0 1 0,2 0 0 16,2 5 2-16,1 0 0 0,3 2-1 15,-2-2 0-15,2 2-2 0,-1 0-2 16,-5 0 0-16,-4 0-1 0,-2 5-1 16,-2 6 1-16,2 4 0 0,2 3 1 15,1 1 0-15,-2 5 1 0,5 0 4 16,-3 2-5-16,1-1 2 0,1 3-4 15,-1-4 0-15,1 1 1 0,1-3-1 16,-2 1 0-16,2 0-1 0,0-1 1 16,0 1 0-16,-1-1 0 0,3 0 1 0,-2 0-1 15,3-7 0-15,3 3-1 0,-3-8-1 16,3 3 2-16,-1-1-1 0,1-6 1 16,0 0 0-16,0-6 0 0,0 0 0 15,0 0 0-15,0 2 0 0,0-1 0 16,0 1 0-16,0 0 0 0,0-1 0 0,0 0 0 15,0 0 0-15,0 1-1 0,0 0 1 16,0 4 0-16,0 0 0 16,0 0 0-16,0 0 1 0,0-6-1 15,0 0 0-15,0 0 0 0,0 1 0 0,0 1 0 16,0-1 1-16,0 1-1 0,0-1 0 16,0 2 1-16,0-2-2 0,0 0 1 15,0 6 0-15,0-2 0 0,0 2 0 16,0-1 0-16,0-6-1 0,0 0 1 15,0 0 0-15,0 1 0 0,1 0 0 0,-1 2 1 16,0-2-1-16,0 0 1 0,0 1 0 16,0-1 1-16,0 1-1 0,0-1 0 15,0 0 0-15,0 1 0 16,0-1-1-16,3 1 0 0,-3 0 0 0,0 0-1 16,0-1 0-16,0 0 0 0,0-1 2 15,0 2-2-15,0-1 1 0,0 1 0 16,0 0-1-16,0-1 1 0,0 0 0 15,0 0 0-15,0-1 0 0,0 2 0 16,0-2 1-16,0 2 0 0,0-2 0 0,0 0 0 16,0 1 0-16,0-1-1 0,0 0 1 15,3 2 0-15,-3-2-1 0,0 0 1 16,0 0 0-16,6 0 0 0,-2-2 0 16,6-4 0-16,-4 0-1 0,3-1 0 15,2-2 0-15,-4 3 1 0,2-5-1 16,0 0 0-16,2 1 1 0,1-4-1 15,2 0 0-15,-2 1-1 0,0-3 1 16,2 1-1-16,-1 0 1 0,1-2 0 16,-2 2-1-16,1 0 0 0,0 0 0 0,-1 1 0 15,-1 1-1-15,-1 3 0 0,-1 0 0 16,-2 3-1-16,2 2 1 0,0-1 0 16,-8 2 1-16,8 0 1 0,-5 3 0 15,-1-2 0-15,1 1 0 0,-4 2 0 16,0-2 1-16,0 2-1 0,2 0 0 0,-1-1 0 15,1 1 0-15,-1-2 0 16,-1 1-1-16,3-1 0 0,-3 1 0 16,3 1-4-16,-3-2-2 0,3 2-4 15,-2-1-9-15,1 1-9 0,-1 0-11 0,-1-1-9 16,3 1-1-16,-3 0 3 0,1 0 2 16,1 0 0-16,-1 0-4 0,5 0 0 15,0 0 2-15,6 0-14 0</inkml:trace>
  <inkml:trace contextRef="#ctx0" brushRef="#br0" timeOffset="38751.1349">5820 5750 370 0,'0'0'55'0,"0"0"-12"0,0 0-8 15,0 0-6-15,0 0-2 0,0 0-7 0,0 0-4 16,0 0-5-16,0 0-7 15,-20-37-3-15,20 37-2 0,0-2 0 16,0 2 0-16,0 0 0 0,3 4 0 16,5 4 2-16,4 7 0 0,2-3-1 0,-2 4 2 15,4-1-2-15,3 2 1 0,-2-2 3 16,-1 2-3-16,3-2 3 0,-3 0-4 16,-2-1 0-16,2-2-1 0,-2 1 0 15,-2-3 1-15,-2-2-1 0,0-1 0 16,-4-1-1-16,1-1 0 0,-1 1-2 15,-3-3-1-15,3 0-2 0,-6-3-1 16,0 0-5-16,0 0-9 0,1 2-20 16,-1-2-45-16,0 0-48 0,0 1-72 15</inkml:trace>
  <inkml:trace contextRef="#ctx0" brushRef="#br0" timeOffset="39226.976">5852 5743 340 0,'0'0'49'0,"0"0"-14"0,0 0-10 16,0 0-3-16,0 0 2 0,0 0 3 16,0 0-3-16,0 0-3 0,0 0-8 15,0 0 1-15,-3 34-8 0,6-23 0 16,1 5-2-16,2 0-2 0,1 0 3 15,3 5-3-15,-1-3 2 0,2 1-3 16,0-4-2-16,-1 0 2 0,4-1-1 0,-2-2 1 16,0 0-1-16,2-2 0 0,-1 0 0 15,1 0-1-15,-5-3 1 0,3 0 0 16,-4-1-1-16,-2-1 2 0,4 1-1 16,-7-3 0-16,3 0 0 0,-6-3 0 15,0 0 0-15,0 0 1 0,1 2 1 16,1-1 2-16,-1 1 0 0,-1-2 2 15,3 1 0-15,-3-1 1 0,0 0-1 16,0 1 1-16,0-1-3 0,0 0-1 16,0 0-1-16,0 0-1 0,0 0 0 0,0 0 0 15,0 0-1-15,-3 0 2 0,3 0-2 16,0 0 0-16,-1 0 0 0,1 0-1 16,-2-1 0-16,2 1 1 0,-1 0-1 15,1 0 0-15,-3 0 1 0,2 0-2 16,-4 0 0-16,-2 3-1 0,1 6-7 15,-3 8-12-15,-2 1-61 0,2 2-134 16,-5-2-79-16</inkml:trace>
  <inkml:trace contextRef="#ctx0" brushRef="#br0" timeOffset="40887.0865">6728 6360 266 0,'0'0'67'0,"0"0"-13"0,0 0-9 15,0 0-9-15,0 0-11 0,0 0-4 16,0 0-4-16,0 0-1 0,0 0-1 15,-19-37-1-15,19 37-3 0,0-1-2 16,-1-1-2-16,1 0 0 0,0 1 0 0,-2 0-1 16,2 0-1-16,0-1 0 0,0 0-2 15,0 1-1-15,0-1 0 0,0 1 0 16,0 1-2-16,0-1 1 16,0 1-1-16,0-2 0 0,0 2 1 0,0-2 0 15,0 2 0-15,0 0 0 0,2 0-1 16,7 0 1-16,5 2 0 0,2 5 0 15,0 4-1-15,-2 2 0 0,1 1 0 16,-1 3 0-16,-2 3 1 0,4 0 1 16,-6-1-3-16,4 2 1 0,-2-1-2 0,-2 0 1 15,0 0 4-15,3-1-1 0,-4-1 1 16,1-4-6-16,-1-1 1 0,1-3-3 16,0-1 4-16,0 0 1 0,-1 0 1 15,-1-3 0-15,-2-1-1 0,3 1 0 16,-6-3 0-16,4 2 0 0,-3-2 0 15,-1 0 0-15,0-1 0 0,-3-2 0 16,1 2 0-16,2 1 0 0,0 0 0 16,0 1 0-16,-3-4-1 0,0 0 1 15,0 0 0-15,2 1-1 0,-1 0 2 0,1 1-1 16,-2-2 0-16,1 1 2 0,-1-1-1 16,0 2 1-16,0-2 0 0,3 0-1 15,-3 1-1-15,0-1-1 0,0 0 2 16,0 2 0-16,0-2 0 0,3 0 0 15,-3 0-2-15,0 0 2 0,0 0-2 0,0 0 1 16,0 0 1-16,0-2-2 0,0 1 2 16,-3-4-1-16,0 1 0 15,0-1 2-15,-1-2-2 0,1 4 0 0,-2-5 0 16,-2 1 0-16,3-1 1 0,-2 0-1 16,2-1 2-16,-2 2-1 0,3-3 0 15,-1 3-1-15,1-3 0 0,-3 2 1 16,3-3-6-16,-1 2 8 0,1-1-4 15,0 0 4-15,2 0-1 0,-2-5 1 16,1-2-3-16,-1-6 0 0,2 0 0 0,-1-3-1 16,0 0 3-16,2-1-2 0,0 1 0 15,-2-1 1-15,2 1 0 0,-1-1-1 16,-2 9 1-16,3-2 0 0,0 9-1 16,0 5 0-16,-3-6-1 0,3 6 0 15,0 0 1-15,0 1-2 0,0 5-1 16,0-1 0-16,0 1-3 0,0-2 1 15,0 1 0-15,0 1 1 0,0-2 0 16,0 2 2-16,0-1 1 0,0 1 1 16,0-2 1-16,0 2-1 0,0-1 1 0,0 1-1 15,3 0 0-15,-3-2 1 0,3 2-2 16,-2-1 2-16,1 1-1 0,0-2 2 16,0 2-1-16,-1 0 0 0,-1-1 2 15,2 1-1-15,-2 0 0 0,1-2-1 16,-1 2 0-16,0 0-1 0,2 0 1 15,-2 0-1-15,0 0 0 0,0 0 0 16,-5 0-1-16,-3 2 2 0,1 2-1 16,-1 1 0-16,1 1 1 0,-3-1-1 15,4-1-1-15,-4 2 2 0,-1 3-1 0,0 0 1 16,0-1 1-16,-1 1-2 0,2 1 1 16,4-5-1-16,-5 6 0 0,4-4 3 15,4-5-3-15,0 1 2 0,0-1-2 16,0 0 0-16,0 1 1 0,0 0-2 15,3-3 0-15,-3 0-1 0,3 0-3 0,0 3 0 16,0-3-2-16,-1 0-11 0,1 1-14 16,-3-1-23-16,3 0-53 0,0 0-23 15,0 0-52-15</inkml:trace>
  <inkml:trace contextRef="#ctx0" brushRef="#br0" timeOffset="41291.4642">6659 6373 207 0,'0'0'47'0,"0"0"-2"16,0 0-14-16,0 0-13 0,0 0-9 0,0 0-2 15,0 0 2-15,56-84 0 0,-50 74-1 16,5-1-2-16,0 1-4 0,5-2-1 16,1-1 3-16,3-2-1 0,2 2 2 15,4-2-3-15,-3 0-2 0,3 1 0 16,-3 2 0-16,-1 3-1 0,-2 0 2 0,-4 3-1 15,-3-1 0-15,-3 5 0 16,-5 0 0-16,0 1 0 0,-5 1 0 16,0-2 1-16,0 2 0 0,3 0 1 15,-3 0 0-15,0 0-9 0,0 0-7 0,-8 6-4 16,-10 6-17-16,-2 5-17 0,-3 0-23 16,1 1-48-16</inkml:trace>
  <inkml:trace contextRef="#ctx0" brushRef="#br0" timeOffset="41726.8591">6770 6302 376 0,'0'0'55'0,"0"0"-4"0,0 0-9 15,0 0-4-15,0 0-9 0,0 0-9 16,0 0-7-16,0 0-5 0,0 0-6 15,-9-6-1-15,9 5-1 0,0-6-3 16,3-4 2-16,6-6-3 0,10-5 4 0,1 4-2 16,2 3 0-16,1 1 1 0,-4 4-2 15,-5 2 0-15,1 3 0 0,-8 3 2 16,0 0 1-16,3-1-1 0,-5 2 1 16,-1-1-1-16,2 2 0 0,-6 0 0 15,0-2 2-15,0 2 1 0,2 0 0 16,0 0 0-16,-1 0 0 0,-1 0 1 15,0 0-2-15,0 0 0 0,0 0 0 16,0 0-1-16,0 0 1 0,0 0-1 16,0 0 0-16,0 0 1 0,-5 4 1 0,-1-1-4 15,2 2 2-15,-2 2 0 0,0 2-1 16,-4 3 2-16,3 3 1 0,-2 3-1 16,0-1-1-16,4-5 1 0,-1 3-2 15,0 0 1-15,0-1-1 0,2 1-1 16,-1 2 0-16,1-6-2 0,1 3-4 0,2 4-21 15,-5-4-48-15,3 8-62 16,0-8-140-16</inkml:trace>
  <inkml:trace contextRef="#ctx0" brushRef="#br0" timeOffset="42019.9966">6874 6384 473 0,'0'0'52'16,"0"0"-20"-16,0 0-14 0,0 0-12 0,0 0-6 16,0 0-6-16,0 0-5 0,0 0-5 15,0 0-18-15,0 0-78 0,8 4-157 16</inkml:trace>
  <inkml:trace contextRef="#ctx0" brushRef="#br0" timeOffset="46018.3855">7219 7413 91 0,'0'0'26'16,"0"0"0"-16,0 0 1 0,0 0 3 15,0 0-1-15,0 0 0 0,0 0-2 16,0 0-4-16,0 0-1 0,0 0-7 15,-15 0-1-15,12 0-5 0,3 0-1 16,-3 2 0-16,-1 1 2 0,-2 6 0 0,0 6 0 16,2 3-4-16,1 5-3 0,0 0-2 15,0 1 0-15,2 0-1 0,1 4 2 16,0 1-2-16,0-1 0 0,0 0-2 16,0 1 0-16,0-4 2 0,0 1-1 15,0-8 1-15,1 0 1 0,-1-5 1 16,2-1 0-16,-2 2 0 0,0-8-2 15,1-1 1-15,-1-5-1 0,0 0 2 16,0 0 4-16,0 2 6 0,0-1 7 16,0-1-4-16,0 0 3 0,3 0-9 0,-3-5-2 15,0-7 3-15,0-8 1 0,3 2 0 16,-3-2 0-16,0 1-3 0,0 1 0 16,0 3 0-16,0-6-2 0,0 9 0 15,0-3-3-15,0-5 0 0,0 6 0 16,0-6-1-16,0 2 0 0,0 6-1 0,0-8 1 15,-3 1 0-15,3 5-1 16,-3-6 2-16,2 2 0 0,-2 4 0 16,0-4 1-16,1 7 1 0,1 6-2 15,-2-6 2-15,2 6-2 0,-1-1 0 0,2 2-1 16,0 4 0-16,-1-2-1 0,1 2 2 16,0-2-2-16,0 1 0 0,0 0-1 15,-3-1-1-15,3 1 0 0,0-1 0 16,0 1 1-16,0 1-1 0,0-2 0 15,0 2 0-15,0-2 0 0,0 2 1 0,0-1 0 16,0 1 0-16,0-2 0 16,0 2 1-16,0-1-2 0,0 1 2 15,0-2 0-15,0 2-1 0,0 0 1 16,0-1 0-16,0 1-1 0,0 0 2 0,0 0-2 16,0 0 1-16,0 0 1 0,0 0-2 15,0 0 0-15,0 0 1 0,0 0-2 16,3 0 2-16,-2 0 1 0,1 0-1 15,3 3 0-15,0 0 0 0,-1 5 0 16,5-3 0-16,-3 0-1 0,5 4 0 0,-5-4 0 16,4 4 0-16,0 0 1 0,-1-3-1 15,1 3 0-15,3 1-1 0,-3-3 0 16,2 5 1-16,1-1 0 0,-6-4 0 16,2 4 1-16,2-2-1 0,-1 2 0 15,2 3 0-15,2-2 0 0,-5-4 1 0,1 2 0 16,2-1-2-16,-5-3 1 15,3 3 0-15,-3-4 0 0,-4-2-1 16,0 0 1-16,-3-3-1 0,4 2 1 16,-1 0 0-16,0 1 0 0,0 0 0 0,-3-3 0 15,0 0 1-15,0 0 0 0,2 0-1 16,-2 2 0-16,1-2 0 0,-1 2 0 16,2-2 0-16,-2 0-1 0,1 1 0 15,-1-1 1-15,0 1 0 0,0-1 1 16,3 2-1-16,-3-1-1 0,0 1 1 0,4-1-1 15,-3 1 1-15,1-1 1 16,1 4-2-16,0 0 1 0,-2-1 0 16,2 1 0-16,-3-5 0 0,0 0 0 15,0 0 0-15,2 1 1 0,-2 1 0 0,1-1 2 16,-1-1 0-16,0 2-1 0,0-2 0 16,0 2-1-16,0-2 0 0,3 1 0 15,-3-1 2-15,0 0-2 0,0 1-1 16,0-1 1-16,0 0-1 0,0 3 1 15,0-3-1-15,0 0-1 0,0 0 2 0,0 0-1 16,0 0 0-16,0 0 0 0,0 2 1 16,0-2-1-16,0 2 1 15,0 2 0-15,-7 3-1 0,-1 0 0 16,-3 1 0-16,2 3 1 0,2-5-2 0,-3 5 4 16,-2 0-3-16,5-3 1 0,-5 2 1 15,5-4 0-15,0 1 0 0,0-2 2 16,1 1 0-16,-7 2 0 0,4 0-1 15,-8 0-1-15,-2 3-2 0,2 0 0 16,2-4 0-16,-2 0 0 0,8-3 2 0,5-2-2 16,-2-1-4-16,6-1-8 0,-4 0-24 15,1 0-75-15,-1-1-117 0,4-7-84 16</inkml:trace>
  <inkml:trace contextRef="#ctx0" brushRef="#br0" timeOffset="48414.9975">4679 7759 80 0,'0'0'24'0,"0"0"2"0,0 0-2 0,0 0-5 16,0 0 2-16,0 0 0 0,0 0 6 15,0 0 0-15,0 0-3 0,12-24-5 16,-12 22-4-16,1 1-1 0,-1 0 0 15,0-1-2-15,0 1-1 0,0-1-3 16,0 0 2-16,0 2-2 0,0 0 3 16,0-3-1-16,0 3-1 0,0-1-2 0,0 1-2 15,0-1-3-15,0-1 0 0,0 0 0 16,0 1 1-16,0 1-2 0,0-1 2 16,0 1-2-16,0-2 1 0,0 2 1 15,0-2-1-15,0 2-1 0,0-1 0 16,0 1-1-16,0-2 0 0,-1 2 0 15,1-2-1-15,0 2 1 0,0 0-1 0,0-1 0 16,0 1 0-16,0 0-2 16,0 0 3-16,0-1-4 0,0 1 1 15,0 0-3-15,0-1 2 0,0 1 0 0,0-5 0 16,0 0 1-16,4-4 1 0,2 1 2 16,-2-1 0-16,2 2 0 0,-2-2 0 15,2-1 0-15,-4 6 1 0,-1 1 2 16,-1 3-1-16,0-1 1 0,0 1 1 15,4-2 0-15,-4 0 2 0,0 1 1 0,0-1-1 16,0 2 2-16,3-3-1 0,-3 2 1 16,0 0 1-16,0-1-6 0,0 0 0 15,0 2-3-15,-3 0 0 0,-8 0 0 16,-4 2 1-16,-2 5-1 0,4 4 2 16,-6 5-2-16,6-2 1 0,-6 4-1 15,1 1 1-15,-3-1-1 0,1 0 2 16,0 0 0-16,2 0 1 0,0-2 1 15,0 0-2-15,-2 2 4 0,5-2-3 16,-2 1 3-16,1 0-5 0,2-5 1 0,2-2 2 16,4-2 1-16,2-3 0 0,3-1 0 15,0-2 1-15,3-2-1 0,-3 0-1 16,3 0-2-16,0 2 1 16,-1-2-2-16,1 0 0 0,-2 2 1 0,2-2-1 15,-1 0 0-15,1 0-1 0,0 1 1 16,0-1 0-16,0 0 0 0,0 0 0 15,0 0-1-15,3-7-1 0,7-5 0 16,4-4-1-16,1-2-4 0,-1 0 5 16,2 0-4-16,4 0 3 0,-1 0 1 0,1-1-1 15,2 1 0-15,4 0-1 0,-3-2 2 16,2 1-1-16,-2-3 1 0,-3 2-1 16,-1 2 2-16,-3 1-1 0,-6 4 2 15,0 1-1-15,-3 5 2 0,-4 3-2 16,0-4 2-16,0 5 2 0,-3-2-1 0,4 3 2 15,-4 2-1-15,0-1 2 0,0 1-3 16,0 0-1-16,2-2 0 16,-2 2 0-16,0-2 0 0,0 2 0 15,0-1 0-15,0 1 1 0,0-2 1 0,0 2-1 16,0 0-1-16,0-2 0 0,0 2-1 16,0 0 0-16,0 0 0 0,0 0 1 15,0 0 0-15,0 0-1 0,0 0 0 16,0 0-1-16,0 0 0 0,-6 0 1 15,3 0 0-15,-1 7 1 0,-3-2-2 0,1 2 0 16,0 0-2-16,2 3 2 16,-5 1 0-16,-1 3 2 0,3 4-2 15,-1-1 0-15,1 1 0 0,0 1-2 16,3 1 2-16,-2 0 2 0,0 3-2 0,0 2-2 16,1 0 5-16,0 2-4 0,2 1 3 15,2-1-3-15,1-1 0 0,0-8 1 16,0 4-3-16,0-4 2 0,0-4 0 15,0 4 0-15,0-8-1 0,0-5-1 16,0 1 1-16,0-2-1 0,0 3 3 0,0-3 0 16,0 2 0-16,0-6-1 0,0 0 1 15,0 0 0-15,0 2 1 16,0-1 0-16,0 1-1 0,0-1 0 16,0 1 0-16,0 0 0 0,0-1 0 0,0 0 1 15,0 0 0-15,0 1 0 0,1 0 0 16,-1-2-1-16,0 1 1 0,0-1 0 15,0 2 0-15,0-2-1 0,0 0 1 16,0 2-1-16,0-2 0 0,2 0 0 16,-2 1 1-16,0-1-1 0,0 0 1 0,0 2 0 15,0-2 0-15,0 0 2 0,0 1-2 16,1-1 2-16,-1 0-1 0,0 0 1 16,0 0 0-16,0 0-1 0,0 0 0 15,0 0 0-15,0 0 0 0,0 0 0 16,0 0 0-16,0 0 1 0,0-4 0 15,-1-1 0-15,-5-2-2 0,0-1 1 16,2 0-1-16,-2 0 2 0,-4 2 1 16,4 1-2-16,-1-2 1 0,-6-3-2 15,6 7-1-15,-8-6 1 0,4 3 0 0,3-1-1 16,-5 2 1-16,3 0 0 0,0 0 1 16,0 0 0-16,-3 0 0 0,4 0-1 15,-1 1 0-15,-6-5 0 0,6 7-1 16,-3-5 1-16,3 4-1 0,4-2-1 15,-1 1 1-15,1 2 0 0,2 0 1 0,4 2-1 16,0-2-2-16,0 2 0 0,-3 0-2 16,3-1-2-16,-3 1-7 0,3-1-7 15,0 1-10-15,0-3-14 16,0 3-11-16,0 0-26 0,0 0-23 0,3 0-18 16,6 0-58-16</inkml:trace>
  <inkml:trace contextRef="#ctx0" brushRef="#br0" timeOffset="48687.2375">4374 7846 359 0,'0'0'63'0,"0"0"-10"15,0 0-13-15,0 0-10 0,0 0-12 16,0 0-4-16,0 0-9 0,0 0 0 16,0 0 2-16,0 3-7 0,3 5 6 0,6 2-4 15,2 2 0-15,2 2 1 0,-3-3-4 16,3 4 1-16,-4-2-5 0,2-3-2 16,-2 0-14-16,0 1-23 0,0-4-51 15,-1 5-46-15,-2-4-122 0</inkml:trace>
  <inkml:trace contextRef="#ctx0" brushRef="#br0" timeOffset="49898.0481">4542 7831 53 0,'0'0'9'16,"0"0"-4"-16,0 0 0 0,0 0-4 0,0 0 1 15,0 0 2-15,0 0 1 0,0 0 3 16,0 0 4-16,0 0 3 0,29-67 7 16,-29 67 6-16,1-1 4 0,2-1 4 15,-2 0-1-15,-1 1-6 0,2-1-4 16,-2 0-7-16,1 2-4 0,-1-1-6 0,0 1-3 15,2-1-5-15,-2 1-4 16,0 0 3-16,0 0 1 0,0 0 0 16,0 11 2-16,-5 5 0 0,-3 4-1 15,2 0 3-15,-1-3-3 0,-1 1 6 0,0-3-2 16,4-2 1-16,-2 0 5 0,0-4-1 16,-3 2 4-16,5-4 0 0,-2-2 3 15,0 3 3-15,2-4 2 0,1-1-2 16,3-3-2-16,0 0-3 0,0 0-3 15,-3 1-4-15,3-1-2 0,-1 0 0 0,-1 2-1 16,1-2-2-16,-1 0-1 0,0 0 0 16,0 0-2-16,1 0 0 0,-1 0 0 15,1 0-1-15,-2 0 0 16,3 0-2-16,0 0-3 0,0-2 1 0,0-7 0 16,7-3 3-16,3-2 0 0,5 1-1 15,-1-1 1-15,1 2-5 0,2-3 6 16,-1 3-5-16,0-1 4 0,-2 1 0 15,-4 4-1-15,-4 2 3 0,1 2 0 16,-4 1 3-16,0 0 0 0,2 2 0 0,-5 1 1 16,0-2-2-16,0 2 0 0,0-2-2 15,0-1 2-15,-3 1-4 0,-9 1 0 16,-4 1 2-16,0 0-1 0,-4 4 1 16,4 5 1-16,3-3-1 0,0 1 0 15,3 2 0-15,3 2 0 0,-5 4 4 16,6-5-3-16,-2 2 2 0,2 2-4 15,3-7 0-15,-3 8 1 0,3-7 0 16,2-3 2-16,-2 5-3 0,1-7 0 16,1 2 1-16,-3-1-2 0,4-4 2 0,0 0-2 15,0 0 1-15,0 3 2 0,0-3-1 16,0 0 3-16,0 1-3 0,0-1-1 16,7-4-1-16,3-5-1 0,3-7 2 15,3-2-1-15,0-1-4 0,4-4 4 16,0 0-6-16,1-1 4 0,-1 5 2 15,0-1-2-15,-1 2 3 0,-3 2 1 0,-6 5 0 16,-1-1 0-16,-2 5 3 16,-3-1-1-16,-1 0 3 0,0 4 3 15,0 1-1-15,-3 3 0 0,0-2-1 0,0 2-3 16,0 0-1-16,0 0-2 0,-3 0-1 16,-6 0 0-16,-5 7-1 0,-1 7 2 15,1 2-1-15,2 2 1 0,2 2-1 16,2-2 0-16,2-4 0 0,0 2-2 15,3 0 2-15,3-5-1 0,-3 8 3 0,3-1-2 16,0-7 1-16,0 5-3 16,0-5 0-16,3-3 0 0,0 3-5 15,-3-6-4-15,0-1-16 0,0 2-26 16,0 2-44-16,0 3-71 0</inkml:trace>
  <inkml:trace contextRef="#ctx0" brushRef="#br0" timeOffset="51871.2386">7240 7538 103 0,'0'0'42'0,"0"0"6"0,0 0-2 16,0 0-4-16,0 0-6 0,0 0-5 16,0 0-4-16,0 0-4 0,0 0-5 15,2-44-3-15,-2 44-4 0,0-2-5 16,0 2-3-16,0-2-4 0,0 1-1 15,0 0-3-15,0 1-2 0,0-2 0 0,0 2 2 16,0 0 4-16,1 2 2 0,2 13 0 16,0 4 1-16,0 8 0 0,-1-4-2 15,-2 4 1-15,0-2-1 16,0 2 0-16,0-4-1 0,0-4 1 0,0-1 1 16,0-5-2-16,-2-1 1 0,-1 1 0 15,3-8 1-15,0 2 1 0,-3-3-1 16,3 1 0-16,-3 0 1 0,3 1-1 15,0-6 0-15,0 0-1 0,0 0 1 16,0 1-1-16,0 0 0 0,0-1 0 0,0 2 0 16,0-2 1-16,0 0-1 0,0 0-1 15,0 0 1-15,0 0 1 0,0-2 0 16,0-2-1-16,3 0 1 0,0-7-1 16,0 6 3-16,-1-7-2 0,1 1 1 15,-1-1 1-15,1-6-2 0,-2-2 3 16,-1-4-2-16,2-2-1 0,-2 2 2 15,0-2 0-15,0 2-1 0,0 4 4 16,0 2 3-16,0 6 2 0,0 6 3 16,0 0 1-16,0 6-2 0,0-6-2 0,0 1 0 15,0 1-4-15,0-1-2 0,0 5-3 16,0-2-2-16,0 2-1 0,0-1 0 16,0 1-1-16,0-2 0 0,0 2-1 15,0-1 0-15,0 1 0 0,0-2 0 16,0 2-2-16,0 0 1 0,0 0 2 15,0 0 1-15,0 0 0 0,-2 2 3 16,2 4-1-16,0 6-1 0,-1 0 1 16,1 1-2-16,0 0 1 0,0-7 0 15,0 7 0-15,0-8 0 0,0 8-1 0,0-1 1 16,0-2 0-16,1 3 0 0,2-4 0 16,0 1 1-16,3-2-2 0,-2 1 1 15,3-1-1-15,-2-1 1 0,-4-4 0 16,6 5-1-16,-4-5 1 0,0 0-1 15,0 1 0-15,-3-4 1 0,0 0-1 0,0 0 1 16,2 0 0-16,-1 2 1 0,1-2 0 16,-2 2 0-16,2-2 1 15,-2 1-1-15,0-1 0 0,0 0 0 16,0 2 0-16,3-2-1 0,-3 0-1 0,0 1 0 16,0-1-1-16,0 0 1 0,0 0-1 15,-5-1 1-15,-1-6-1 0,-6-3 2 16,5-1 0-16,-6-3-1 0,3-1 1 15,1-2 0-15,-1 1 2 0,3-3-2 16,1 6 1-16,-3-1 0 0,5 7 1 0,1 2 3 16,0 1 1-16,3 4 1 0,-1-2-3 15,1 2-3-15,-2-2-2 0,2 2-4 16,-1-1 1-16,1 1 1 16,0 0 0-16,4 1 3 0,6 7 0 0,3 3 0 15,-1 1 0-15,4 1 0 0,-2-2 2 0,-1 1-2 16,3 0 0-16,0 1 0 15,-3-3-2-15,-2-2 2 0,0 1 0 16,0-1 0-16,-2-2-1 0,1 3 1 16,-1-2-1-16,-3-3 1 0,2 1-1 0,-5-2 0 15,4 2 0-15,-4-2 0 0,0 0 0 16,0 1 1-16,-3-4-1 0,0 0 2 16,0 0 1-16,2 1 1 0,-2-1 2 15,1 1 1-15,-1-1-1 0,0 0-2 16,0 1 1-16,0-1-4 0,0 0 0 15,0 0 1-15,0 0-1 0,0 0 1 16,0 0-1-16,0 0 0 0,-3 0 0 16,-4 0-1-16,-5 0 1 0,1 0-1 15,-1 0 3-15,0 0 1 0,1 0 2 0,1 2 2 16,-3-2-3-16,3 2-2 0,-5-1 0 16,4 1-1-16,-1 0 0 0,-1-1 1 15,7 0-2-15,-4 1 0 0,6 0 0 16,-2-2-2-16,-4 1 0 0,6 0-4 15,-1 2-2-15,1-3 0 0,4 0-3 0,-5 2-9 16,1 0-17-16,-1-1-38 0,0 2-33 16,5-3-36-16</inkml:trace>
  <inkml:trace contextRef="#ctx0" brushRef="#br0" timeOffset="60199.607">12781 10951 326 0,'0'0'63'16,"0"0"-13"-16,0 0-13 0,0 0-6 16,0 0-7-16,0 0-7 0,0 0-6 15,0 0-5-15,0 0-3 0,0 0-3 16,-10-8 3-16,10 8 2 0,2-2 4 15,11 2 0-15,8-2 0 0,7-2 0 16,1-1-3-16,3-1-2 0,1-1-3 16,2-2-1-16,-1 2 1 0,1 0 0 0,0-1 1 15,-3 2-2-15,0 0 0 0,-2 1 0 16,-3 3-3-16,-1 0 1 0,-6 1-3 16,-2 1-1-16,1 0-3 0,-8 0-2 15,5 0-8-15,-6 1-17 0,-5 1-37 16,6 4-39-16,-7 0-45 0</inkml:trace>
  <inkml:trace contextRef="#ctx0" brushRef="#br0" timeOffset="60538.6605">13076 10933 512 0,'0'0'52'0,"0"0"-14"15,0 0-9-15,0 0-8 0,0 0-3 0,0 0-4 16,0 0-4-16,0 0 0 0,0 0-3 16,0 0-3-16,-14 3-2 0,14-3 0 15,0 10 5-15,0 2 1 16,0 9 1-16,0 5-3 0,0-2-4 0,0 0-3 16,4 2 1-16,-1 0 0 0,-1 6 3 15,2 1 3-15,-3 4-4 0,-1-1 5 16,2-3-7-16,-2-4 1 0,0-8-2 15,0-3 1-15,0-3 0 0,1-3-2 16,-1 0 1-16,0-6-1 0,2 1 0 0,-2-7 0 16,0 0 0-16,0 0-2 0,0 0-3 15,1 2-6-15,-1-1-5 0,0 1-11 16,0 0-21-16,0-2-51 0,2 1-68 16,-1-1-127-16</inkml:trace>
  <inkml:trace contextRef="#ctx0" brushRef="#br0" timeOffset="62548.3153">13811 11290 449 0,'0'0'58'0,"0"0"-14"0,0 0-14 16,0 0-8-16,0 0-7 0,0 0-6 15,0 0-4-15,0 0-2 0,0 0-1 16,-3-30-1-16,20 21 1 0,4 0 0 15,1 1-2-15,2 0 3 0,2 1-3 16,-3-1 3-16,2 2-3 0,-2 1 0 0,0 1-4 16,-6 1 2-16,-2 0-4 0,-3 2 3 15,-1 1-2-15,1 0-6 0,-2 0-5 16,0 3-22-16,-4 4-32 0,-2 5-36 16,-4 3-32-16,-6 3-38 0</inkml:trace>
  <inkml:trace contextRef="#ctx0" brushRef="#br0" timeOffset="62732.2756">13759 11443 343 0,'0'0'63'0,"0"0"-9"0,0 0-7 16,0 0-7-16,0 0-4 0,0 0-9 16,0 0-8-16,0 0-4 0,0 0-6 15,95 42-6-15,-64-42-1 0,1 0-2 16,1-5-2-16,2 0-2 0,-2-2-4 15,2 1-5-15,-2-2-17 0,0-2-31 16,3 3-54-16,-3-2-89 0</inkml:trace>
  <inkml:trace contextRef="#ctx0" brushRef="#br0" timeOffset="63387.1486">14930 11091 628 0,'0'0'40'15,"0"0"-10"-15,0 0-8 0,0 0-8 16,0 0-4-16,0 0-4 0,0 0-4 15,0 0-2-15,0 0-1 0,0 0 1 16,-30-33-1-16,28 33 1 0,2 9 0 0,0 9-1 16,0 5 1-16,0 3 0 0,3 0-1 15,3-1 4-15,-1 2-4 0,-1-2 4 16,-1-1-5-16,2-1 0 0,-2-8 2 16,0 2-1-16,0-2 2 0,0-4-1 15,0 6 1-15,0-8-2 0,-2-5 2 16,1 0-2-16,-2-4 1 0,0 0 0 15,0 0 0-15,1 2 0 0,-1 0 1 16,0-1 1-16,2 1-1 0,-2-2 1 16,0 0-1-16,0 0-1 0,0-11 3 0,-2-6-2 15,-2-7 0-15,0-3 0 16,1-4-1-16,0 0-3 0,0-4 3 0,0 0-3 16,0 1 2-16,0 3 1 0,2-1-1 15,-1 3 3-15,1 3-2 0,-2 0 1 16,2 2 1-16,-2 7-2 0,1-1 0 15,1 4 1-15,-1 1-2 0,1-1 1 16,1 6 0-16,0 2-2 0,0 6 2 16,0-1-1-16,0 1 0 0,0-3 0 15,0 3-1-15,0-2-1 0,0-3 2 0,0 1 0 16,1 1 0-16,7-2 1 0,-4 4-1 16,7-1 1-16,0 1-1 0,0 1 0 15,6 0 1-15,-6 0-2 0,7 1 1 16,0 2 0-16,1-2-1 0,4 2 0 15,-7-2-1-15,2-1-1 0,-6 0 0 0,4 0-3 16,-2 0-4-16,2 0-4 16,-1 2-11-16,-1-1-17 0,5 3-31 0,-6 1-59 15,2 2-83-15</inkml:trace>
  <inkml:trace contextRef="#ctx0" brushRef="#br0" timeOffset="63627.3303">14803 11204 552 0,'0'0'55'0,"0"0"-9"15,0 0-12-15,0 0-11 0,0 0-9 0,0 0-6 16,0 0-2-16,101-5-8 15,-75 0 2-15,0 1-5 0,2 1 2 16,-3 1 1-16,-1 1-6 0,5-1-11 16,-2 2-31-16,1 0-92 0,1 0-167 0</inkml:trace>
  <inkml:trace contextRef="#ctx0" brushRef="#br0" timeOffset="67166.3843">15300 11355 352 0,'0'0'78'16,"0"0"-22"-16,0 0-19 0,0 0-12 15,0 0-11-15,0 0-6 0,0 0-6 16,0 0-2-16,0 0 0 0,6-14 1 0,-6 16 0 16,0 12 1-16,0 5-2 0,0 1 0 15,0-1 0-15,0 2 1 0,0-2-1 16,0 7 1-16,0-3-1 0,2-6 1 16,-1 1 0-16,1 0 0 0,-1-6-1 15,2 6 0-15,-1-6 0 0,-2 1 1 0,1 1-1 16,-1-8 1-16,0 4-1 15,3-4 0-15,-3 0 0 0,2 1 0 16,-2-7 3-16,0 0 0 0,0 0 2 16,0 1 3-16,2-1 1 0,-2 2-1 0,1-2-2 15,1-2-2-15,-1-12 2 0,2-5-3 16,0-6 0-16,-1 8 0 0,-2-2 0 16,0-1-1-16,0 0 1 0,0 1 1 15,0 1 0-15,0-1-3 0,0 7 3 16,-2-5-2-16,1 7 2 0,-1 3-2 0,1-3 1 15,1 4-2-15,0 0 0 16,-2-6 1-16,2 6-2 0,0 0 0 16,0-6 0-16,0 8-1 0,0-7 0 15,0 1 1-15,6 1-1 0,0-3 0 0,1 4 0 16,5-1-2-16,-5 5 2 0,2-1 0 16,2 2 1-16,-1 2 0 0,2-1-2 15,-1 2-2-15,1 0 0 0,-2 0 2 16,6 3 0-16,-9 2 4 0,8 4-2 15,-7 0 0-15,-2-2 0 0,2 6-1 0,-3-5 1 16,-5 5 1-16,0 5 1 0,0 0-2 16,0 5 0-16,-7-2 1 15,-2 1-1-15,1-3 0 0,-2 0 0 16,1-2 2-16,0-1-2 0,2-5 3 0,-2 1-3 16,5-6 1-16,1-3 1 0,2 2-3 15,1-5 4-15,0 0 0 0,0 0 0 16,0 0 0-16,0 0-3 0,0 0-1 15,0-3 0-15,0-6 1 0,0 1 0 16,0-3 1-16,0 7-2 0,3-4 0 0,-2 5 0 16,2 0-1-16,0 0 0 0,2 2 2 15,1 1-1-15,3 0 1 0,8 0 0 16,-4 3-1-16,1 2 1 16,-2 3 0-16,-1 1-1 0,-4 1 1 0,3 3 0 15,-3-1-1-15,-4 1 1 0,0-2 1 16,-2 8-2-16,-1-3 3 0,-5 0-2 15,-7 6 2-15,-4-4-1 0,-3-1 1 16,-1-4-1-16,-6 0 0 0,4-2 1 16,0-3 0-16,4-3 0 0,1 0 2 0,6-2-3 15,4-3 0-15,3 1-2 0,-2-1-3 16,0 0-15-16,2 0-48 0,1-11-112 16,3-2-132-16</inkml:trace>
  <inkml:trace contextRef="#ctx0" brushRef="#br0" timeOffset="67951.59">16640 11146 518 0,'0'0'54'0,"0"0"-14"16,0 0-16-16,0 0-7 0,0 0-7 15,0 0-4-15,0 0-1 0,0 0-2 0,0 0 1 16,0 0-1-16,43-34 0 0,-23 27-1 16,2-1 2-16,1 1-4 0,1 0 0 15,0 2 0-15,2-1 0 16,1-1 0-16,-1 2 0 0,-1 0-2 0,-1 0 1 16,-8 2-2-16,3 2-3 0,-7 1-4 15,1 0-13-15,1 0-18 0,-8 0-34 16,4 0-52-16,-6 1-70 0</inkml:trace>
  <inkml:trace contextRef="#ctx0" brushRef="#br0" timeOffset="68172.0906">16576 11329 537 0,'0'0'62'0,"0"0"-16"0,0 0-14 15,0 0-9-15,0 0-2 0,0 0-7 16,0 0-2-16,97-35-2 0,-70 27-5 16,1 0-1-16,1 1-1 0,1 0-2 0,-1 1-1 15,1 0-1-15,1 0 0 0,1 2-2 16,2-1-3-16,3 0-11 0,-4 1-31 16,-1-1-85-16,-3 1-187 0</inkml:trace>
  <inkml:trace contextRef="#ctx0" brushRef="#br0" timeOffset="69826.6261">18389 10731 141 0,'0'0'53'0,"0"0"4"0,0 0-3 0,0 0-3 15,0 0-5-15,0 0-3 0,0 0-6 16,0 0-1-16,0 0-4 0,-14-5-8 16,12 5-2-16,2 0-4 0,-1 0-4 15,1-1-2-15,-3 1-3 0,3 0-3 16,0-1-1-16,0 0 0 0,13-5-3 15,5-1-1-15,9-2 0 0,0 0 0 16,2 2 0-16,0 0-1 0,2 2-1 16,-1-2 1-16,2 1 0 0,0 0 0 15,-1 0 2-15,0 0-2 0,-1 1-1 0,-2 1-1 16,-2 1-2-16,-9 1-1 0,2 2-1 16,-7-3-2-16,-6 3-5 0,5 0-10 15,-7 0-15-15,0 0-22 0,2 0-36 16,-6 3-32-16,-4 2-37 0</inkml:trace>
  <inkml:trace contextRef="#ctx0" brushRef="#br0" timeOffset="70118.4584">18619 10715 469 0,'0'0'62'0,"0"0"-16"0,0 0-15 16,0 0-8-16,0 0-6 0,0 0-2 0,0 0-3 16,0 0-5-16,0 0-1 0,0 0-3 15,-17 0-1-15,17 0-2 0,-2 0 1 16,2 4 2-16,0 10 0 16,0 4-1-16,0 6 0 0,2 1 0 0,-1-1-2 15,1 2 4-15,-1 0-5 0,2-1 1 0,0 0-1 16,0-2-2-16,0-7 2 15,-1-1 1-15,1 2-4 0,-1-6-2 16,2 4-6-16,-1-6-18 0,-1-5-30 16,4 7-62-16,-2-6-88 0</inkml:trace>
  <inkml:trace contextRef="#ctx0" brushRef="#br0" timeOffset="70955.2117">18955 11060 264 0,'0'0'66'15,"0"0"-10"-15,0 0-12 0,0 0-6 0,0 0-5 16,0 0-1-16,0 0-4 15,0 0-3-15,0 0-3 0,0 0-3 16,17-55-5-16,-17 53-2 0,0 2-7 16,0-2-3-16,0 2-1 0,0 0-2 0,0 7 2 15,-7 6-1-15,-3 6 0 0,0 2 2 16,-1 1-2-16,0 3 0 0,2-1 3 16,0 2-2-16,1 0 1 0,-1 0-2 15,2-4-1-15,1-5 0 0,2-2 1 16,1-4 0-16,1-7 0 0,1 1 0 15,1-5 0-15,-3 0 1 0,3 0 0 16,0 2 2-16,-1-1 2 0,1-1 2 16,0 2 0-16,0-2-2 0,0-2-1 15,0-12-2-15,0-4 1 0,4-8 4 0,2 2-7 16,0-2 3-16,1-1-4 0,0 1 3 16,2-1-1-16,-2 0-1 0,0 2 0 15,1 3-2-15,-3 5 3 0,-1 9-1 16,-1 1 1-16,-1 2 0 0,-1 0-1 15,2 1-1-15,-3 4-1 0,5-1 1 0,-1-1 0 16,6 2 0-16,5 2 0 16,-1 10 1-16,3 6-1 0,-1 3 1 15,-1 5-1-15,-1 1 0 0,-2 3-1 16,-1 2 2-16,2 0 2 0,-4 3-4 0,0-2 1 16,-1-1-5-16,-2-1 0 0,-2-4-6 15,-1-4-9-15,0-5-12 0,-1-9-27 16,-2 3-31-16,0-5-37 0,0-1-34 15</inkml:trace>
  <inkml:trace contextRef="#ctx0" brushRef="#br0" timeOffset="71159.8906">18842 11304 375 0,'0'0'68'0,"0"0"-25"16,0 0-16-16,0 0-12 0,0 0-11 15,0 0 0-15,24-85-2 0,-6 73-1 16,3 1-3-16,4 2 0 0,2-2-8 16,0 2-1-16,2 0-10 0,0 1-3 0,-2 1-16 15,0 2-24-15,-2-1-15 0,-1 2-8 16,-3 1 10-16,1-2 10 0,-7 2 19 16</inkml:trace>
  <inkml:trace contextRef="#ctx0" brushRef="#br0" timeOffset="71837.9363">19279 11099 1 0,'0'0'55'0,"0"0"21"0,0 0 11 0,0 0-3 15,0 0-6-15,0 0-22 16,0 0-15-16,0 0-12 0,0 0-6 16,10-8-5-16,-10 8-1 0,-2 8-2 15,-6 7 0-15,-1 3-6 0,0 2-1 0,4 0 0 16,-1 1-6-16,3-2 3 0,-2 3-7 16,4-9 2-16,-2 4 2 0,0-6-4 15,2 1 4-15,-2 0-2 0,2-6 0 16,-1 5 0-16,2-5-2 0,0-2 2 15,0 3 2-15,0-7-2 0,-1 0 0 0,1 0 4 16,0 1-1-16,0 1 1 0,-2-1 0 16,2-1 0-16,0 2 2 0,-1-2 2 15,-2 0 0-15,-2-8 1 16,1 0-1-16,-2-6 0 0,-1-3-1 0,4-3-1 16,-1-5 2-16,1 1-8 0,2-2 5 15,1 2-6-15,0 1 2 0,0 5 1 16,0 1-2-16,0 1 1 0,4-1 0 15,0 2-1-15,1 0-1 0,3 1 1 16,-1 2-1-16,2 0 1 0,3 1-1 0,-1 2 0 16,-2 5-1-16,7-5 1 0,-6 7 0 15,4 1 0-15,-2-1-1 16,0 2 1-16,5 0-1 0,-5 4-1 16,3 4 2-16,-6 0-1 0,-3 2 1 0,0 5 0 15,-2-4 0-15,-1 7 1 0,-3 2 0 16,0 0 0-16,-2 5-1 0,-6-2 1 15,-1 0 1-15,-3-2 2 0,0-1-3 16,0-2 5-16,3-6-5 0,-1-1 0 16,4-3 1-16,1-4 0 0,-3 2-1 0,5-5 1 15,-1 3 0-15,4-4 0 0,0 0 0 16,0 0 1-16,0 0-2 0,-1 1 0 16,1-1 0-16,0 0 0 15,0 0 1-15,7-3-1 0,4-4 1 0,7-3-1 16,-2 3 0-16,-5 1 0 0,5 1-1 0,-6 4 1 15,3-1 0-15,3 2-2 16,-3 0 1-16,3 0 0 0,-2 5-1 16,-5 0 2-16,3 2-1 0,-1 2 1 15,-6-1-1-15,2 4 0 0,-4-3 1 0,-3 2-2 16,-2 6 2-16,-6-3 2 0,-9 6-2 16,-1-4 1-16,-5-4-1 0,-3-3 1 15,-1-3-1-15,-4-1-1 0,-1-4-2 16,-2 0-7-16,-4-1-18 0,0-1-44 15,1-7-74-15,2-5-161 0</inkml:trace>
  <inkml:trace contextRef="#ctx0" brushRef="#br0" timeOffset="72849.8477">18356 10381 412 0,'0'0'67'0,"0"0"-16"16,0 0-16-16,0 0-13 0,0 0-12 15,0 0-6-15,0 0-2 0,0 0-1 16,0 0 1-16,0 0 0 0,67-62-1 16,-40 53 0-16,3-1-1 0,-1 2 0 15,2-2 0-15,1 1 0 0,1 0 0 0,2-2 0 16,1 1-1-16,1-2 1 0,-1-1-1 16,-2 1 0-16,-1 2 0 0,-1 0-2 15,-3 2 1-15,-3 0-1 0,-9 1 2 16,-6 5 0-16,-6 2 0 0,-5 0 1 15,0-3 0-15,0 3 0 0,0 0 0 0,0 0 0 16,0 0 0-16,0 0 1 16,-8 0-1-16,-3 0 1 0,1 0 0 0,4 0 1 15,2 3 1-15,4-3 0 16,-7 0 0-16,1 0-1 0,0 0-1 0,2 0 0 16,4 0 1-16,-5 0 0 0,1-3 0 15,-2 1 2-15,3 1 0 0,3 1 0 16,-1-2 1-16,1 2 0 0,-1-2 1 15,-1 1-2-15,1 0 1 0,-1-1-1 16,1 1-1-16,-2-5 0 0,0 2-1 0,0 0 1 16,1 1-1-16,2 3 0 0,-3-5-1 15,0 2 0-15,0 0 0 0,1 0-1 16,2 3 0-16,-1-2 1 0,1 2-1 16,-5-2 1-16,1-1-1 0,-1 0 1 15,3 1-1-15,2 2 1 0,-2-2-1 16,2 2 0-16,-1 0 0 0,-1-1 1 15,1 1-1-15,-2-1 1 0,2 1 0 16,-1-2 1-16,1 2 0 0,-1-1 0 16,1 1 1-16,-1-2-2 0,1 2 1 0,-1-2 0 15,1 2-1-15,-2 0 0 0,3 0 0 16,0-2 0-16,-1 2-1 0,1 0 0 16,0 0 0-16,0 0 0 0,0 0 0 15,0 0 1-15,7 0 0 0,6 4-1 16,4 3 0-16,3 0 0 0,-1 0 0 15,3-1 0-15,0 2 0 0,-2-2-1 16,0-2 1-16,-3 0 0 0,-1-1 0 16,-4-2 0-16,-1 2 0 0,0-2-1 15,-7 1 0-15,3 0 1 0,-7-2-1 0,0 0-1 16,0 0 2-16,2 1 0 0,-2 6 1 16,0 8 0-16,-10 3 0 0,-5 4 0 15,-5 0 0-15,-3-1-2 0,-1-1 1 16,0-1-1-16,-1 3 0 0,-1-1-3 15,1 1-8-15,-7 0-35 0,0 2-91 0,-1-3-167 16</inkml:trace>
  <inkml:trace contextRef="#ctx0" brushRef="#br0" timeOffset="85132.2341">18974 11115 92 0,'0'0'31'16,"0"0"1"-16,0 0 3 0,0 0 2 15,0 0 0-15,0 0-4 0,0 0 0 16,0 0-8-16,0 0-4 0,0 0-1 16,-21-47-6-16,21 47 0 0,-1-1-1 0,1-1-3 15,-1 2-4-15,1-1 0 0,-2 1-2 16,2-2-1-16,-1 2 0 0,1-1 3 16,-2 1 1-16,2 0 6 0,-1 0 1 15,1 0 0-15,-2 0 0 0,2 0 0 16,-1 0-3-16,1 0 0 0,-2 0-1 0,2 0 1 15,-1 0-3-15,-1 6 0 16,1-1-1-16,-2 5-1 0,1-1-1 16,1 3 0-16,-1 7-1 0,1 2 4 15,-3 6-3-15,3 0 5 0,-2-1-6 0,0 0-2 16,0-2-1-16,0-1-1 0,0 2 2 16,0-2-1-16,2 1 2 0,-1-6-2 15,2-1 0-15,-1-5 0 0,1-1-1 16,0 4 1-16,0-5-1 0,0 1 1 15,0-7-1-15,0 6 0 0,0-5-1 0,0 0 1 16,1 2 0-16,1-2 0 16,-1 0 0-16,0-1 1 0,-1-4 0 15,0 0 1-15,0 0 0 0,2 0 1 16,-2 2 1-16,1-2 0 0,-1 0-1 0,2 0 1 16,-1-5-1-16,2-6 1 0,-1 3-2 15,-1-4-1-15,2 3 0 0,-3-6 1 16,2 3 0-16,-2-3-1 0,1-4 0 15,-1 5-1-15,0-6 1 0,0 10 1 16,0-5 0-16,0-3 1 0,0 1-3 0,0-2 1 16,0 1-1-16,-1-2 0 0,1 7 1 15,0-7-7-15,0 1 6 0,0 8-3 16,0-6 3-16,0 6 1 0,0 0-2 16,0 1 0-16,5-1 1 0,1-4-1 15,1 3 1-15,5-3 0 0,1 3-1 16,0-1 1-16,4 4-1 0,1 0 0 15,3 1 0-15,2 1 1 0,2 1 0 16,0 1-1-16,1 1 0 0,-2 2-1 16,-1 2-1-16,-2 0 2 0,-1 0 0 0,-2 3-1 15,-1 5 1-15,0-1 0 0,-3 3 0 16,2 0 1-16,-4 1 0 0,1 1-1 16,-6-3 2-16,0 3-1 0,-1 2 0 15,-3-5 0-15,1 8 0 0,-1-1 0 16,-3 3 0-16,0 5 5 0,-8-3-5 15,-4 1 8-15,-2-1-8 0,-1-2 0 16,-5-2 0-16,2 0-1 0,-3-4 1 16,1 0 2-16,2-3-2 0,-1 1 1 15,8-4 0-15,-4-3-1 0,7 0 1 0,3-3 0 16,-5-1 1-16,5 0 0 0,-6 0-1 16,2 0 0-16,2-2 0 0,-1-3 1 15,5 3-2-15,-3-7 1 0,5 7-1 16,-2-3 1-16,1 1-1 0,2-1 0 15,0-1 0-15,0-5-1 0,7-2 1 0,4 0 0 16,7-2-1-16,1 3 3 0,2 1-3 16,2 4 0-16,1-1 2 15,-1 2-2-15,2 0 1 0,-1 0-4 16,-5 3 4-16,2 1-1 0,-1 2 1 0,-2 2 3 16,3 7-5-16,-2 2 2 0,-6 2-1 15,-1 1 0-15,-1 1 2 0,-2 2-1 16,-1 1 1-16,-2-4-2 0,-2 1 1 15,-1 1-1-15,0-5 3 0,-1 10-2 16,-2-6 2-16,0 4 1 0,-6 4-1 0,-5-3 1 16,-4 1 1-16,-3 0-2 0,-3-3 3 15,-2 0-2-15,-3-2 2 0,-1-4 0 16,0-2 0-16,-4-2-2 0,1-2 1 16,-3-3-1-16,-2-2-2 0,2-1 1 15,-2 0-2-15,2-3 0 0,3-3 1 16,2-1-1-16,5-1 1 0,7 1-1 15,4 0-1-15,4 2-3 0,5 0-2 16,2-5-6-16,1 0-8 0,7-4-13 16,9-1-25-16,4 4-69 0,5 5-90 0,-1 0-81 15</inkml:trace>
  <inkml:trace contextRef="#ctx0" brushRef="#br0" timeOffset="86278.1428">18845 11178 266 0,'0'0'67'15,"0"0"-12"-15,0 0-9 0,0 0-8 16,0 0 0-16,0 0-10 0,0 0-7 16,0 0-8-16,0-81-6 0,11 64-1 15,7 2-1-15,-1 0 0 0,6 0-1 16,0 1 0-16,2 1 0 0,-2-1 0 15,2 1-1-15,-1 3 1 0,1 0-1 16,-1 2 1-16,-2 2-1 0,1 2-2 16,-6 2 2-16,1 0-2 0,2 2 0 0,0 0-1 15,5 4 1-15,0 2-1 0,-2 1 1 16,-2 1 0-16,-2 1-1 0,0 1 0 16,-4 1 0-16,-1 3 0 15,-4 1 1-15,-4-3-1 0,-2 1 2 0,0-1 0 16,-4 3 2-16,0 6 1 0,0 0 2 15,-9 6 4-15,-3-1-4 0,-4 0 2 16,-3-2-6-16,-3-1-1 0,-1-2 1 16,-1 1-2-16,-1-4 2 0,-1 0-2 15,2-1 1-15,1-2-1 0,2-1 1 0,1-2 1 16,7-5 1-16,-3 2 1 0,7-7-1 16,-2 1-1-16,1-1 1 0,-1-2-2 15,0 0-1-15,1 0 1 0,0 0-1 16,-2 0-1-16,3-4 1 0,5 3 0 15,1-1 0-15,3 2 0 0,-4-3-1 0,-2 2 0 16,2 0 0-16,1-1 0 16,3 2 0-16,-2-2 0 0,2 2 0 15,0-1-1-15,0-1 1 0,0-4 0 16,2-3 0-16,5-1-1 0,3-3 1 0,0 4-1 16,1 1 1-16,3 1 0 0,1-4 1 15,2 2-1-15,-7 3 0 0,4 0 0 16,-1 0-1-16,3 1 1 0,-3-1 0 15,3 0 0-15,-3 0 0 0,4 0 1 16,2-3-1-16,3 2 0 0,0-1 2 0,-2-1-7 16,2 1 4-16,-1 2-3 0,-5 2 4 15,1 0 0-15,-6 1 0 0,3 2 0 16,2 1-3-16,-4 0 2 16,5 0 0-16,-4 4 6 0,-2 7-7 0,3 3 6 15,-4 1-5-15,-3 2 1 0,-1 1 0 0,-3 1-1 16,0-3 2-16,-2 2-1 15,-1 2 1-15,0-2-1 0,0 8 0 16,-1-4 1-16,-7-1 0 0,-1-1-1 16,-3-2 0-16,-2 1 0 0,-3-1 0 0,0 0 0 15,-3 1 1-15,-3-2 0 0,-3-1-1 16,-2 1 0-16,-1-4 1 0,-3-1-1 16,2 1 2-16,1-4 0 0,0-4 1 15,3 0 1-15,0-3 0 0,1-2 0 16,2 0-1-16,1-3-1 0,-1-6-2 15,0 0 0-15,4-4 0 0,1 1 2 16,4-1-2-16,5 2 0 0,1-3-2 16,5 6-1-16,3-5-3 0,0-3-5 15,5 3-6-15,9-2-15 0,2 6-23 0,6 3-58 16,2 1-90-16,0 3-92 0</inkml:trace>
  <inkml:trace contextRef="#ctx0" brushRef="#br0" timeOffset="87090.9899">19978 11046 410 0,'0'0'59'0,"0"0"-12"0,0 0-12 15,0 0-8-15,0 0-6 0,0 0-1 16,0 0-3-16,0 0-5 0,0 0-2 16,-43-79-2-16,40 76-3 0,0 0 0 0,0 0-3 15,3 3-1-15,-4 0-1 0,-2 4 0 16,-4 8 0-16,0 7 0 0,1 0 0 16,-1 4 0-16,3 2 0 0,-2 0 1 15,2 2-1-15,-3 3 1 0,1 0 2 16,1 2-4-16,-2 0 5 0,-1-1-5 15,1-2 0-15,-1-2 1 0,1-1 0 16,-1-2-1-16,2-1 1 0,3-8 0 16,0-3-1-16,1-2 2 0,4-7-1 15,-1 2 0-15,2-5 0 0,0 0 1 0,0 0 1 16,0 0 2-16,0 0 3 0,0 1 3 16,-1-1-1-16,1 0-2 0,-1 0-2 15,1-12-3-15,0-8 0 0,0-4-2 16,0-2 2-16,4-1-1 0,2-2 2 15,0-2 0-15,0 0-6 0,2-1 4 16,-1 0-5-16,-1 1 5 0,0 2-1 0,1 5 0 16,-4 6 1-16,1 2-2 15,-2 6 2-15,-1 4-1 0,1-3 1 0,-1 4-1 16,1 1 0-16,-1-1-1 0,-1 5 0 16,0-1 0-16,0 1 0 0,1 0 1 15,7 0-1-15,6 0 1 0,2 5 0 16,6 5 0-16,-5 5 0 0,-2 2 0 15,-1 3 0-15,-1 3 0 0,-1 1 0 16,-1 3 0-16,-2 5 4 0,-2 1-4 0,-1 3 4 16,-2 1-5-16,0 0 0 0,-1-2 0 15,0-3 0-15,0-4 0 0,0-2 0 16,-1-8 1-16,1-1-1 0,1-2 0 16,-1-5-1-16,1-1-1 0,-1 0-2 15,0-7-5-15,0 2-5 0,0-1-12 16,1-3-18-16,0 0-25 0,1-3-49 15,2-6-34-15,-7-5-83 0</inkml:trace>
  <inkml:trace contextRef="#ctx0" brushRef="#br0" timeOffset="87300.2671">19613 11396 517 0,'0'0'44'0,"0"0"-15"0,0 0-9 16,0 0-5-16,0 0-5 0,0 0-2 15,97-32-4-15,-69 29-2 0,3 2-1 0,-1 0-2 16,2-3-2-16,1 3-2 0,1-2-9 16,-3-2-35-16,-2 0-80 0,-1-5-165 15</inkml:trace>
  <inkml:trace contextRef="#ctx0" brushRef="#br0" timeOffset="90690.5401">20567 10947 259 0,'0'0'68'0,"0"0"-9"0,0 0-11 0,0 0-7 16,0 0-5-16,0 0-5 0,0 0-6 15,0 0-4-15,0 0-7 0,0 0-3 16,-23-12-5-16,22 12-4 0,1-2-1 15,0 2 0-15,0 0-1 0,2 0 2 16,13 0 0-16,7-2-2 0,5 2 0 16,2-1 1-16,1-3 0 0,1 2 1 0,1-1-2 15,-1-3 0-15,3 2 0 0,-3-4 0 16,1 2-3-16,-1-2 0 0,-2 2-2 16,-2-1-3-16,-1 4-9 0,-6-1-17 15,-2 3-34-15,-1 1-44 0,-5 0-55 16</inkml:trace>
  <inkml:trace contextRef="#ctx0" brushRef="#br0" timeOffset="91014.7845">20757 10787 441 0,'0'0'78'0,"0"0"-22"0,0 0-16 0,0 0-9 16,0 0-9-16,0 0-6 16,0 0-4-16,0 0-4 0,0 0-2 0,-19-16-2 15,19 16 1-15,0 0-1 16,0 3 2-16,0 10 0 0,0 10-2 0,0 6 0 16,0 0 0-16,1 2-3 0,1 0 1 15,-2 1-1-15,2-1-2 0,1-1 0 16,0 0 1-16,0-3-2 0,0 0 1 15,0-4-1-15,0 1 1 0,1-5 1 16,1-5-4-16,0-1 0 0,-2-3-9 0,1-3-5 16,1 1-10-16,-2-5-24 0,4 1-39 15,0-2-67-15,2-2-98 0</inkml:trace>
  <inkml:trace contextRef="#ctx0" brushRef="#br0" timeOffset="92444.6356">21897 10610 340 0,'0'0'57'0,"0"0"-12"0,0 0-9 0,0 0 0 16,0 0-4-16,0 0-2 0,0 0-5 16,0 0-6-16,0 0-2 0,0 0-5 15,-30-14-3-15,30 11-2 0,-1 3-2 16,1-1-3-16,0 1 1 0,0-3-2 15,10-2 0-15,10-3 1 0,6 0-1 0,6 0 1 16,0 1 0-16,4 0-2 16,0-3 0-16,0 2-3 0,2 1 2 0,-4-1-4 15,-2 3 5-15,-1 1-2 16,-3 2 0-16,-2 1-2 0,-7 1-2 0,2 0-5 16,-8 0-7-16,-2 0-15 0,1 1-28 15,-8 1-39-15,5 2-33 0,-4 1-47 16</inkml:trace>
  <inkml:trace contextRef="#ctx0" brushRef="#br0" timeOffset="92711.5204">22107 10569 421 0,'0'0'69'16,"0"0"-16"-16,0 0-16 0,0 0-14 15,0 0-8-15,0 0-5 0,0 0 0 16,0 0-2-16,0 0 2 0,0 0 2 16,-7 46-3-16,11-22-4 0,-1 0-1 0,0 2-3 15,0 3 1-15,-2 1-2 0,1 3 1 16,-2 1-2-16,1 0 1 0,-1-3 0 16,0 0-1-16,0-12 0 0,2 0-1 15,-1-7-3-15,-1-8-3 0,3 5-16 16,0-4-24-16,1-1-62 0,-1 1-89 0,0-5-89 15</inkml:trace>
  <inkml:trace contextRef="#ctx0" brushRef="#br0" timeOffset="93199.0888">22623 10964 228 0,'0'0'64'0,"0"0"-12"16,0 0-5-16,0 0-6 0,0 0-4 0,0 0-3 16,0 0-6-16,0 0-4 0,0 0-5 15,0 0-2-15,8-76-2 0,-20 64-2 16,2 3 2-16,-3 0-2 0,-3 5 0 16,4 3-4-16,-6 1-1 0,-1 0-3 15,0 1 0-15,-5 7-2 0,4 3 0 16,0 2-1-16,3 1-2 0,4 1 0 15,1 3 0-15,1 0 0 0,4 5 0 16,1 2 0-16,1-1 1 0,4 1-2 16,1 0 1-16,0-1-1 0,3-1 1 0,6-1 4 15,1-2-3-15,4 2 2 0,2-2-5 16,3-4 1-16,2 0-1 0,1-5 0 16,6-1 0-16,1-3 0 0,1-2-8 15,5-2-13-15,0-2-22 0,-1-1-50 16,1 0-85-16,-5-4-111 0</inkml:trace>
  <inkml:trace contextRef="#ctx0" brushRef="#br0" timeOffset="99410.8397">23130 10958 225 0,'0'0'70'0,"0"0"-8"0,0 0-11 16,0 0-6-16,0 0-7 0,0 0-4 15,0 0-6-15,0 0-6 0,0 0-3 16,0-32-5-16,1 30-4 0,-1 1-3 16,0-1-3-16,0 0-1 0,0 2-4 0,0 0-1 15,0 0 4-15,-3 7-1 0,-3 8 1 16,-1 2-2-16,0 5 0 0,0-1 0 16,-1 3-1-16,1-2 2 15,-3 3-1-15,3-3 1 0,-2 1 0 0,-1-3 0 16,4-7 3-16,0 1-4 0,4-5 4 15,-1-1-4-15,-2 1 0 0,4-5 0 16,-1 1 1-16,2-5-1 0,-1 0 1 16,1 0 2-16,0 1 0 0,-2-1 1 15,2 0-1-15,0 0 1 0,0 0-8 0,0-7 5 16,0-7-4-16,6-4 5 0,0 0-2 16,0 0 0-16,1 0 3 0,2-2-2 15,-4 1 2-15,1-2-2 0,2 0 0 16,-2-2-1-16,0-1 0 0,0 3-1 15,-1 4 1-15,-1 2-1 0,-1 4 1 0,0 0 1 16,0 1-1-16,-2 4 0 16,2 1 0-16,-2 1 1 0,1-1-1 15,-1 0-1-15,1 3-1 0,-2 2-3 16,0-2 4-16,6 2 1 0,2 3 0 0,4 8 0 16,1 6 0-16,-4 2 0 0,-1 4 1 15,-4 1-1-15,-1 4 0 0,-3-3 2 16,0 3-2-16,0-3 0 0,0 1 0 15,-3 0 1-15,-1 1 2 0,-1-1-4 16,0-2 4-16,2-5-4 0,2-3 0 0,-1-5 2 16,1-7-4-16,1 3-2 15,0-7-4-15,-2 0-5 0,2 0-10 16,0 1-17-16,0 1-38 0,0-1-42 16,0-1-56-16</inkml:trace>
  <inkml:trace contextRef="#ctx0" brushRef="#br0" timeOffset="99632.4277">22979 11110 372 0,'0'0'61'0,"0"0"-12"16,0 0-15-16,0 0-10 0,0 0-9 15,0 0-5-15,0 0-3 0,87-40-4 16,-64 35-3-16,-1 2-2 0,2 1-7 16,2-2-4-16,-1 0-27 0,-1-1-71 15,-2-2-154-15</inkml:trace>
  <inkml:trace contextRef="#ctx0" brushRef="#br0" timeOffset="99850.4737">23201 11080 528 0,'0'0'-18'0,"0"0"-47"16,0 0-172-16</inkml:trace>
  <inkml:trace contextRef="#ctx0" brushRef="#br0" timeOffset="102878.9354">21857 10240 39 0,'0'0'22'0,"0"0"-2"0,0 0 2 0,0 0 4 15,0 0 8-15,0 0 6 0,0 0 2 0,0 0-2 16,0 0-4-16,-3-3-5 16,3 3-2-16,0 0-2 0,-2-2-4 15,2 2-3-15,0 0-2 0,0 0-3 16,0 0-1-16,0 0 0 0,0 0-1 0,0 0-1 16,0 0-1-16,0 0-1 0,0 0-4 15,0-2 0-15,0 2-1 0,0 0-2 16,0 0 0-16,0 0 3 0,2 0 1 15,11-1-1-15,6 1 3 0,6-1-3 16,-1-1-2-16,2 1-1 0,0-1 0 16,0-1-1-16,0 0 0 0,3 0 0 15,1-3-2-15,2 1 1 0,0-1-1 16,0 0 1-16,0 0-1 0,-1 0 0 16,1-2 0-16,2-1-1 0,-4 2 2 0,0-2-1 15,-4 0 1-15,-8 4-1 0,-2 1 1 16,-6-1-2-16,-6 3 1 0,1 1-1 15,-5 1 0-15,0-2 0 0,0 2-3 16,1 0 2-16,-1 0-1 0,0 0-1 16,0 0 2-16,-4 0-1 0,-8 0 1 0,2 0 2 15,-3 2-1-15,3 1 1 0,4-1 0 16,-6-1 0-16,7 1 0 0,-1-2 0 16,-6 1 0-16,7-1 1 0,-1 0 0 15,-6 0 0-15,6 0 0 0,-7 0 0 16,3-3 1-16,-1-2-1 0,2 2 1 15,0-3 0-15,0 2 0 0,0-1 1 16,0-1-1-16,4 3 3 0,-2-2-1 16,3 2 1-16,1 0 0 0,0 2 1 15,3 1-2-15,-1-2 1 0,1 2-2 0,0 0-1 16,-2-1-1-16,2 1 0 0,-1-1 1 16,1 1-2-16,-2-2 0 0,2 2 0 15,0-1-1-15,0 1 2 0,2 0-1 16,4-2 1-16,8 2-1 0,5 0 0 15,1 0 0-15,5 0-1 0,-2 0 1 16,-4 3 1-16,-4 0-1 0,0 0 0 16,1 1 0-16,-5-1-1 0,7 2 2 15,-10-2-1-15,-3-2-1 0,4 4 2 16,-5-3-2-16,1-2 1 0,0 4-1 0,-5-4 1 16,0 0 1-16,1 5 1 0,-1 1-1 15,0 4 1-15,0 6 0 0,-9-2-1 16,-5 8 0-16,-2-4 0 0,-1 2-1 15,-2 0-1-15,3-2-1 0,-1 2-2 16,4-1-6-16,-1 4-17 0,2-2-60 0,0 2-147 16,-2-3-67-16</inkml:trace>
  <inkml:trace contextRef="#ctx0" brushRef="#br0" timeOffset="109102.7194">22579 11055 112 0,'0'0'20'0,"0"0"2"0,0 0-1 16,0 0-6-16,0 0 1 0,0 0 0 15,0 0-3-15,0 0-1 0,-41-77-7 16,34 70-2-16,1 6 0 0,2-2-1 16,1 1 2-16,3 2 0 0,-2-1 3 15,2 1 3-15,-1 0 3 0,0 0-1 0,-1 0 1 16,1 0 0-16,-1 0 1 0,1 0 0 16,-1 0 4-16,1 0 3 0,-1 0 3 15,1 0 1-15,-1 0 1 0,1 0-2 16,-2 0-1-16,-3 0-5 0,1 0-3 15,0 0-1-15,1 1-3 0,-1 1 0 16,0-1-4-16,-2 4 0 0,-1 0-1 0,2 2-1 16,-2 5 1-16,-2 2 0 15,1 5-1-15,0-1-1 0,1 1 0 16,2 1 0-16,0 0 0 0,0 1-1 0,2 1-1 16,-2 1 4-16,4 3-5 0,-1 0 4 15,0 0-4-15,1 1-1 0,2-3 0 16,0 0 1-16,0-6-2 0,0 2 1 15,0-3 1-15,0-5-3 0,0 6 3 16,2-7-2-16,-1-7 1 0,1 3 1 16,-2-7 0-16,0 0-1 0,0 0 1 15,0 2 1-15,0-1 1 0,0 0 1 16,0 1 2-16,1 0 1 0,-1-1-1 16,0-1 0-16,2 0-2 0,-2 0-2 0,0 0-1 15,0-1 0-15,0-12 1 0,0-5-1 16,0 0 0-16,0-1 0 0,-3 0 0 15,1-1 0-15,-1 0-1 0,2 2 2 16,-2-2-3-16,1 1 2 0,-1-6 2 16,0 1-8-16,0 1 7 0,2 7-6 0,1-3 4 15,0-1 1-15,0 7-1 0,0-8-1 16,0 3 1-16,0 0 1 0,4-4-1 16,2 5 2-16,2 1-3 15,4-1 0-15,2 2 0 0,1 0 0 0,3 0 2 16,-1 1-1-16,-1 2-1 0,-3 3 1 15,-3 2 0-15,2 0-1 0,-2 4 1 16,4-5-1-16,1 4 1 0,-5-1 0 16,5 0-1-16,-4 4 1 0,-1 1-1 15,7 0 0-15,-3 0 0 0,4 6-2 0,-3 5 3 16,-2 0 0-16,-2 1 0 0,-2 3 1 16,1 1-1-16,-4 1-1 0,0 1 2 15,-3-4-2-15,-2 3 2 0,-1 3-1 16,0-1 1-16,-1 9-2 0,-7-3 2 15,-2 1-2-15,-1-2 2 0,-1 1 2 16,-2-1-3-16,1-3 4 0,-2-1-5 16,2-2 1-16,-1-2 1 0,1-3 0 15,4-3 0-15,-2 0 1 0,5-5-1 16,3-3 2-16,0 1-3 0,3-3 1 0,-5 2 0 16,3 1-1-16,-1-1 2 0,0 0-1 15,3-2 0-15,-2 0 1 0,2 0-1 16,-2 0-1-16,2 0 2 0,-2 0-2 15,2 0 1-15,-1 0 0 0,1-2-1 16,0-5 0-16,0-6 0 0,1-2-1 0,8 0 0 16,-2 1 2-16,0 3-1 0,-1 5 0 15,1 0 0-15,0 1-2 16,4 2 1-16,7 0 1 0,1 2 0 16,9-1-1-16,-2 2 0 0,0 0-1 0,-2 6 1 15,-2 0 0-15,0 4 0 0,-4 0 1 16,-1 2 0-16,-2 2 0 0,-2 0 0 15,-3 3 0-15,-5-5 0 0,-4 4 0 16,-1 4 1-16,-4-1 0 0,-9 6-1 16,-3-4 3-16,-4-1 0 0,-3-2 0 0,-6-2 2 15,-5 1 0-15,-3-1 0 0,-4-3 0 16,0-2 0-16,-2-2 0 0,4-4 0 16,1-4-2-16,4-1 3 15,5 0 0-15,7-6-3 0,4-3 0 0,4-3-4 16,5 3-3-16,3-5-3 0,4-1-8 15,2-2-10-15,8-7-29 0,10-2-71 16,4 2-184-16</inkml:trace>
  <inkml:trace contextRef="#ctx0" brushRef="#br0" timeOffset="109794.0926">23169 11142 291 0,'0'0'80'0,"0"0"-20"0,0 0-12 15,0 0-9-15,0 0-6 0,0 0-10 16,0 0-5-16,0 0-4 0,0 0-5 15,0 0-2-15,-12-22-2 0,12 14-1 16,0 3 2-16,0-6 2 0,0 6 1 16,0 1 2-16,0-1-1 0,0 5-1 0,0-6 1 15,0 0-2-15,0 0 0 0,0-5-3 16,0 5-1-16,-2-3 0 0,0-1 0 16,0 5 0-16,-2-3-1 0,2 4-1 15,-2-1-1-15,3 2 0 0,1 3 0 16,-2-2 0-16,2 2-1 0,-1-1 0 15,-1 0 0-15,1-1-1 0,-1 2 0 16,1 0-1-16,-5 0 2 0,-4 2 0 16,-3 7 0-16,-2 6-1 0,1 0 1 15,4 2-1-15,1 3 0 0,-2 1 2 0,2 1 0 16,0 4 3-16,1 2-3 0,2-1 3 16,2 0-5-16,2 2 1 15,2-3 0-15,0 2-1 0,2-4 2 0,5 0-1 16,4-1 0-16,2-2 0 0,5-1 0 15,1-2-2-15,1-3 2 0,3-1-1 16,2-6 1-16,2 1-1 0,2-7 0 16,3-2-1-16,1 0-2 0,3-2-2 15,-1-8-3-15,-2 0-4 0,0-2-2 16,-4-4-7-16,-1 1-8 0,-5-3-24 0,-1 1-48 16,-7-1-95-16,-4 2-87 0</inkml:trace>
  <inkml:trace contextRef="#ctx0" brushRef="#br0" timeOffset="110294.3538">23277 11041 366 0,'0'0'70'0,"0"0"-15"16,0 0-7-16,0 0-12 0,0 0-10 16,0 0-5-16,0 0-4 0,0 0-4 15,0 0-2-15,23-79-5 0,-23 70-2 16,-7 0 0-16,1 1 2 0,-1 2 1 15,0 0 0-15,-2 1 1 0,0 3-1 16,1-1-3-16,-1 0-1 0,3 0-2 16,-5 3 0-16,0 0 0 0,-4 0 0 15,-3 6-1-15,4 3 1 0,1 1-2 0,0 4 1 16,3 1-1-16,-1 2 1 0,-1 4 1 16,0 5 0-16,-1 1-1 15,0 2 2-15,0 1-4 0,0 1 4 16,3 1 1-16,2 0-2 0,1-2 3 0,4-1-4 15,3-2 0-15,0-4 0 0,5-2-1 16,6-1 2-16,4-2-2 0,5-1 2 16,1-4-1-16,4 0 0 0,1-5-1 15,3-1-1-15,3-3-1 0,0-2-2 16,0-2-5-16,0 0-10 0,-1 0-16 0,1-6-30 16,-1-4-63-16,-2 1-78 0</inkml:trace>
  <inkml:trace contextRef="#ctx0" brushRef="#br0" timeOffset="110807.1038">23336 11029 465 0,'0'0'57'0,"0"0"-18"16,0 0-8-16,0 0-7 0,0 0-4 16,0 0-4-16,0 0-1 15,0 0-2-15,0 0-4 0,0 0 0 0,-14-26-2 16,13 24-1-16,-1 1 0 0,-2-2-4 15,-1-1-1-15,-5 1 0 0,0-1-1 16,-2 4 1-16,-6 0 0 0,6 0 0 16,-5 4-1-16,7-1 2 0,-1 1-2 15,2-1 0-15,0 2 0 0,1-2 0 0,1 3 1 16,-4 3-1-16,3-3 1 0,-2 6-1 16,0 0 0-16,2 2-1 0,-4 4 1 15,1 2 0-15,2 0 2 0,0 1 3 16,-1 0-4-16,3 2 4 0,-1-1-7 15,4 2 2-15,0-8 0 0,2 3 0 16,2-1 1-16,0-2-1 0,5 7 0 16,5-5-1-16,2 0 0 0,5-2 0 15,1-4 0-15,1-1 0 0,4-5-1 16,0-1-3-16,3-4-4 0,2-1-8 0,3-1-11 16,0-6-22-16,2-1-33 0,-1-2-63 15,-1-1-98-15</inkml:trace>
  <inkml:trace contextRef="#ctx0" brushRef="#br0" timeOffset="111230.9677">23278 10993 458 0,'0'0'58'0,"0"0"-15"16,0 0-12-16,0 0-8 15,0 0-5-15,0 0-3 0,0 0-3 0,0 0-2 16,0 0-2-16,-43-25-2 0,32 27-1 15,-6 7 2-15,2 3-3 0,2 2 1 16,-2 1-2-16,2 0 1 0,0 3-1 16,2 1 0-16,-1-1-2 0,1 0 1 15,0 0-1-15,2 0 2 0,1 2 2 0,2 1-5 16,2 1 4-16,1 0-5 0,3 0 1 16,0-1 0-16,3-1 0 0,7-2-2 15,4-2 1-15,3-1-1 16,3-2 0-16,0-3-2 0,2-1-4 0,1-1-6 15,1-5-12-15,1-1-17 0,-2-2-30 16,5 0-56-16,-2-10-92 0</inkml:trace>
  <inkml:trace contextRef="#ctx0" brushRef="#br0" timeOffset="114435.5137">7619 9035 35 0,'0'0'13'0,"0"0"-5"16,0 0 0-16,0 0-4 0,0 0-4 15,0 0 2-15,0 0-2 0,0 0 2 16,0 0 1-16,4-11-3 0,-4 9 1 0,0 2-1 16,0-1-1-16,0 1 1 0,0-2-1 15,0 2 1-15,0 0 0 16,0-1 0-16,0 1 2 0,0 0-3 16,0 0-1-16,0-2-4 0,0 2-2 0,0 0-3 15,0 0-6-15,0 0-14 0</inkml:trace>
  <inkml:trace contextRef="#ctx0" brushRef="#br0" timeOffset="118243.8542">22681 11764 14 0,'0'0'2'15,"0"0"-2"-15,0 0 0 0,0 0-3 16,0 0 2-16,0 0 0 0,0 0-3 16,0 0-3-16</inkml:trace>
  <inkml:trace contextRef="#ctx0" brushRef="#br0" timeOffset="138106.6576">5275 13119 396 0,'0'0'42'15,"0"0"-12"-15,0 0-10 0,0 0-6 16,0 0-10-16,0 0-6 0,0 0-1 15,0 0 2-15,0 0-1 0,0 0 5 16,-16 0-2-16,13 18 2 0,3 4 4 16,0 5-3-16,0-1 3 0,0-1-4 0,0 2-1 15,4-2 1-15,-2 1 2 0,1 0-1 16,-2-2-2-16,1-6-2 0,1 0-3 16,-2-1 1-16,2-5 0 0,0 5 2 15,0-2 1-15,1-4 1 0,-1 6 0 16,0-9 1-16,-3-3-1 0,1 1 0 15,-1-6 4-15,0 0 6 0,0 0 9 16,0 2 7-16,2-2-2 0,-2 0-6 16,0 0-3-16,0 0-6 0,0-9-2 15,-6-7 0-15,-1-5-2 0,-2 2-5 0,5-3 1 16,-2-1-1-16,0 1-1 0,-1-1-1 16,4 0 1-16,0 2-1 0,2-2 0 15,-1 0 1-15,2-1-6 0,0 1 5 16,0 2-5-16,0 0 3 0,6 4 2 15,1 0-2-15,3 1 1 0,2 1-2 16,1 1 2-16,-3 0-1 0,0 5 1 16,0 2 0-16,-4 1-1 0,4 4 1 15,0 0-1-15,2 1 0 0,4 1-1 16,0 0 0-16,2 3 0 0,-3 6 1 0,1 2 1 16,-2 1 2-16,-2 1-1 0,1 3-1 15,-3 0 0-15,-4 1 1 0,1 3 3 16,-4 1-2-16,-2 2 4 0,-1 1-5 15,-3-1 0-15,-8 1 1 0,-1-2 0 16,-2-3 1-16,-1-1-1 0,5-5 1 0,-3-5 0 16,6-1 1-16,4-4 1 15,0 0 0-15,3-3-1 0,-1 0 1 16,1 0-2-16,-2 0-2 0,2 0-1 16,0 0-1-16,0 0-2 0,2-11 2 0,5-2-1 15,9-4 1-15,0 3 1 0,1 5 0 16,-4 2 1-16,2 2-2 15,-4 3 1-15,2 1 0 0,6 1 1 0,0 0 1 16,7 1-1-16,-3 6 0 0,-3-2-2 16,-2 2 2-16,-7-1-1 0,2 3 0 0,-7-3 1 15,-3 3 0-15,5 0 0 0,-8 3 1 16,-1 7 0-16,-12-1 1 0,-6 4-1 16,-5 0 2-16,-7-1-2 0,-2 0 1 15,-2 0 0-15,-5 1-1 0,4-1-2 16,-2-2 1-16,5-2 0 0,1-5-4 15,13-2-1-15,9-6-12 0,0-4-37 16,7 0-72-16,0-4-162 0</inkml:trace>
  <inkml:trace contextRef="#ctx0" brushRef="#br0" timeOffset="138754.3572">6034 13209 608 0,'0'0'42'0,"0"0"-19"0,0 0-3 15,0 0-5-15,0 0-5 0,0 0-1 16,0 0-2-16,0 0-2 0,0 0 0 0,-65-76-3 16,65 76-2-16,-3-1-1 15,3 1-2-15,0 0-1 0,0 0 0 16,-3 0 1-16,0 11 1 0,-1 8 5 16,0 8-4-16,-2 2 3 0,0 1-3 0,0 2-2 15,-1-1 0-15,0-1-2 0,1 0 0 16,0-3-1-16,2-1 2 0,-1-7 1 15,0-1 2-15,5-8 0 0,-3-4 1 16,3 0 0-16,0-6 2 0,0 0 1 16,0 0 3-16,0 2-1 0,0-2 1 0,0 0-1 15,0 0-2-15,-3-3-1 0,3-11-1 16,0-8 1-16,0-6-1 0,0 3 0 16,0-3 0-16,0-1-1 15,3-1 1-15,0 1-4 0,4 0 3 0,-3 3-3 16,-1 8 4-16,2 0 1 0,-4 7 0 15,2 1 0-15,0 0 0 0,0 6-2 16,-2 0 1-16,-1 4-1 0,0-2-1 16,3-1 0-16,1-2-2 0,-1 2 1 15,3-1 2-15,1 4-1 0,6 0 0 0,2 2 1 16,-2 6-2-16,4 7 1 0,-4 4 3 16,0 4 2-16,-1 1-3 15,-1 3 3-15,-2 1-5 0,0-1-1 0,-2-1-1 16,0-1-1-16,2 1 1 0,-3 2 0 15,1-4 2-15,0 2-5 0,-3-8-3 16,1 1-13-16,-2-6-12 0,-2-1-14 16,2 0-21-16,-3-6-44 0,3 1-33 15,-3-7-114-15</inkml:trace>
  <inkml:trace contextRef="#ctx0" brushRef="#br0" timeOffset="138947.9726">5975 13411 628 0,'0'0'51'0,"0"0"-18"0,0 0-12 0,0 0-6 16,0 0-4-16,0 0-3 15,0 0-2-15,0 0-3 0,0 0-4 0,-9-14-2 16,9 13-2-16,0-2 2 16,7-4 0-16,8 1-1 0,11-1-4 0,1 2-10 15,5 5-23-15,0 0-73 0,6 0-156 16,-1 0-36-16</inkml:trace>
  <inkml:trace contextRef="#ctx0" brushRef="#br0" timeOffset="140463.0579">5204 12702 386 0,'0'0'62'0,"0"0"-9"0,0 0-15 16,0 0-9-16,0 0-7 0,0 0-4 15,0 0-3-15,0 0 0 0,0 0-5 16,0 0-3-16,-27-17-4 0,25 17-1 15,2-2-4-15,-1 2-1 0,1-1-1 16,0 1 1-16,0-2 1 0,0 2 1 0,0 0 3 16,3-1-1-16,11 1 2 15,6 0 0-15,9-1-1 0,0-2 2 16,0-1-1-16,4 0-2 0,-1-1 0 16,0 1-1-16,4-3-1 0,0 2 0 0,3 0-1 15,2-1 1-15,-2 1-2 0,1 1-4 16,-8 1-2-16,-6 1 1 0,-7 2-2 15,-3 0 4-15,-3 0 2 0,0 0 2 16,-9 0 2-16,3 0 0 0,-7 0 2 16,0 0 1-16,0 0 4 0,2 0 2 0,-1 0 1 15,1 0-2-15,-1 0 2 0,1 0-4 16,-1 0 0-16,1 0-2 0,-1 0-2 16,1 0-1-16,-2 0-2 0,0 0 0 15,1 0-1-15,-1 0 1 0,0 0 0 16,0 0 1-16,0 0-1 0,0 0 1 15,0 0 2-15,0 0 0 0,0 0 0 16,0 0 0-16,0 0 2 0,0 0 1 16,0 0 0-16,-3-1-1 0,-3-3-2 15,-4-1-1-15,-1-3 0 0,3 2 0 0,-3-3-5 16,5 4 4-16,0 2 0 0,-1-3 0 16,3 5 5-16,-1-1-5 0,2 0-5 15,-1-1 6-15,1 1-6 0,-1-1 5 16,1 0 4-16,3 3-5 0,-3-2 0 15,3 2 0-15,0 0 0 0,-1-2-1 16,1 2 0-16,-2 0 0 0,2-1-5 16,-1 1 6-16,1 0 0 0,-2-2 0 15,2 2 2-15,-1 0-1 0,1 0 2 16,-2 0-1-16,2-1 0 0,-1 1-1 0,1 0 0 16,0-2 0-16,0 2-1 0,0 0-1 15,0 0-1-15,0 0 0 0,0 0 6 16,10 0-4-16,4 6 7 0,4 2-6 15,5-2-1-15,-3 2 0 0,-2-2 0 16,-1 0 0-16,-4-1 1 0,0-1 0 0,0 4-2 16,1-1 3-16,-2 1-1 15,0 0 1-15,-8-1 2 0,3 1-1 16,-1 0-1-16,-5-3 1 0,-1 4 0 16,0 2 0-16,-3 6 2 0,-8 4-1 0,-5 0-2 15,-3 3 0-15,-3 1-4 0,-4 0-5 16,0 1-21-16,3-2-52 0,4-1-145 15,5-8-78-15</inkml:trace>
  <inkml:trace contextRef="#ctx0" brushRef="#br0" timeOffset="143147.0133">5227 14886 430 0,'0'0'40'16,"0"0"-12"-16,0 0-10 0,0 0-9 0,0 0-6 15,0 0-3-15,0 0 0 0,0 0 0 16,0 0 1-16,0 0 2 0,-20 3 1 16,14 12 0-16,2 8 1 0,-1-2 0 15,1 2-2-15,0 0 0 0,1-1-3 16,3-5 1-16,0 1-1 0,0-6-3 15,0 1 0-15,0-1-1 0,0-1-1 16,0-1 4-16,3-1 0 0,-3 0 2 16,3-4 2-16,-2 0-1 0,-1-5 0 15,0 0 2-15,0 0 0 0,3 1 4 0,-3 0 2 16,1 1 7-16,-1 0 6 0,2-1 3 16,-2 0 2-16,0 1-6 0,1-2-8 15,-1 0-3-15,0 0-6 0,0-11-3 16,-3-9 2-16,-5-2-4 0,2-2 1 15,0-1-2-15,0 0 1 0,-2-1 0 16,2 1 1-16,3 1-1 0,0 0 2 16,0 0-2-16,2 6 0 0,-1-2-2 15,2 0 2-15,0 3-1 0,0-4 1 16,8 3-2-16,-1 1 0 0,9 3 1 0,-3 2-1 16,4 2 1-16,-2 3-1 0,2 2-1 15,-1 3-1-15,6 2 0 0,2 0 2 16,-1 3 0-16,-2 6 1 0,0 3 0 15,-1 2-1-15,-5 1 0 0,1 2 1 16,-6 1-2-16,-3 3 1 0,-2 4 1 16,-5-1-2-16,0 3 2 0,-2-1 1 0,-8 1 0 15,0-2 1-15,-6-3 1 16,3-2-1-16,-3-3 0 0,4-5 0 16,2-4 2-16,2-3-3 0,5-3 3 0,0 1-1 15,3-3 1-15,-3 0-2 0,3 0 2 16,0 0-2-16,-3 0 1 0,3 2-2 15,-3-2-3-15,3 0-2 0,0 1-2 16,0-1 1-16,0 0 2 0,0 2 1 16,12 2 4-16,5 1-1 0,5 2 0 0,-2-1-1 15,3 1 1-15,-1 0-1 0,-2 2 1 16,-1 0-2-16,-3 3 1 0,-2 1 0 16,-5-4 0-16,0 3 7 15,-4-4-6-15,-3 4 5 0,-2 4-4 0,0 0-1 16,-12 5 2-16,-2-5 0 0,-6-1 1 15,-3-3-3-15,-2 1 2 0,-1-3 0 16,0-1-1-16,0-2 0 0,7-3 0 16,0-2-2-16,8 0-1 0,5-2-2 15,0 1-13-15,2-1-43 0,-1 0-79 0,4-8-162 16</inkml:trace>
  <inkml:trace contextRef="#ctx0" brushRef="#br0" timeOffset="143523.0894">5920 15001 621 0,'0'0'44'15,"0"0"-15"-15,0 0-10 0,0 0-10 16,0 0-3-16,0 0 1 0,0 0 2 15,-26-83 1-15,23 74 0 0,-3 1-5 16,0 2 0-16,-4 3-3 0,-7 0-2 0,-2 3 0 16,-4 0-1-16,0 11-1 0,-3 2 0 15,1 4-1-15,1 7 0 16,2-1-1-16,0 4 2 0,4 0-1 16,3 1 1-16,6 1-1 0,5-1 1 0,1 0-2 15,3-1 1-15,4-1 5 0,5-2-4 16,7 1 5-16,3-2-5 0,2-4-2 15,5-3-1-15,2-4-3 0,5-5-4 16,2-4-3-16,1-3-2 0,3 0-2 16,-1-5-6-16,-1-4-9 0,-1-2-3 0,-4-6-15 15,-3 2-36-15,-8-4-52 0,-1 0-116 16</inkml:trace>
  <inkml:trace contextRef="#ctx0" brushRef="#br0" timeOffset="144250.8825">5104 14575 585 0,'0'0'43'0,"0"0"-17"16,0 0-6-16,0 0-14 0,0 0 1 15,0 0-5-15,0 0-2 0,0 0-1 16,0 0-1-16,0 0 0 0,0-55 0 15,22 44 2-15,4 4-1 0,3-1 1 16,1 3 1-16,2-2-1 0,0 2-1 0,3-1 1 16,-3 3 0-16,2-4-1 0,-2 3 0 15,1-1-1-15,-1-1-1 16,0 1-1-16,-2 3 0 0,-1-1-2 16,-2-1 0-16,-2 1 1 0,-6 0-1 0,-2 2 1 15,-4-1 0-15,-7 0 1 0,0 2 3 16,-6 0 2-16,0-1 3 0,0 1 1 15,3 0 0-15,-3-1-1 0,0 0 1 16,0-6 0-16,0-2 1 0,-10-3 2 16,-5-3 0-16,7 8 0 0,-4-3 0 0,0 2 1 15,2 3 1-15,-1-2-1 0,3 2 2 16,3 3 0-16,2 0 1 0,3 2-3 16,-3-2-2-16,3 2-2 15,0 0-3-15,-3-1-1 0,3 1 1 0,-1-1-1 16,1 1-1-16,-2 0 0 0,2-2-1 15,-1 2-2-15,1 0 0 0,0 0 0 16,0 0 0-16,0 0 2 0,7 6 0 16,9 5 0-16,1 4 1 0,2-2-1 15,4 0 0-15,-4-1 1 0,1 0 0 0,0 1 0 16,-2-4 0-16,-1 4-1 0,-1-3 0 16,-6-2 0-16,2 0 1 0,-8-3 0 15,-1-1 1-15,3-2-2 0,-6-2 1 16,0 5 0-16,0 6-1 0,-6 4 2 15,-9 6 1-15,-6 1 3 0,-8 0-7 16,-4 3 3-16,-4 0-11 0,3 3-13 16,5-1-30-16,6 0-99 0,8 1-158 15</inkml:trace>
  <inkml:trace contextRef="#ctx0" brushRef="#br0" timeOffset="144912.0367">7321 13180 608 0,'0'0'44'0,"0"0"-14"0,0 0-11 0,0 0-7 16,0 0-7-16,0 0-4 0,0 0-1 15,0 0-1-15,0 0 0 0,-13-8 0 16,13 7 0-16,10-4 1 0,6 1 0 15,4-1 0-15,-5 2 1 0,2 0-1 16,2 2 0-16,1-2-2 0,5-1 1 0,-4 1-1 16,-6 2 0-16,4-1-4 0,-8 0-2 15,1 2-10-15,2 0-15 16,-8 0-30-16,8 0-46 0,-6 2-57 16,-1 8-114-16</inkml:trace>
  <inkml:trace contextRef="#ctx0" brushRef="#br0" timeOffset="145112.6389">7318 13446 513 0,'0'0'66'0,"0"0"-12"16,0 0-18-16,0 0-11 0,0 0-5 16,0 0-2-16,0 0-4 15,0 0-1-15,0 0-7 0,0 0-3 0,54-2-2 16,-33-4-2-16,4 1 1 0,-1-1-3 15,4 0-1-15,-2 1-4 0,6 1-13 16,2 3-33-16,0-2-138 0,-1 1-125 16</inkml:trace>
  <inkml:trace contextRef="#ctx0" brushRef="#br0" timeOffset="146862.8996">6828 15144 497 0,'0'0'47'0,"0"0"-4"16,0 0-16-16,0 0-10 0,0 0-7 16,0 0-1-16,0 0-2 0,0 0 1 15,0 0-4-15,0 0-2 0,0 0-1 16,7 0 0-16,9 0 1 0,10 0-1 0,5 0 0 16,-1 0-2-16,-10-1-1 0,3 1 0 15,-2-2 0-15,0 2 1 0,7 0 1 16,-1-2-1-16,2 2 0 0,3-2-1 15,-2-2-2-15,-4 3-6 0,-5-2-14 16,-3 3-36-16,-9 0-62 0,-3 0-90 0</inkml:trace>
  <inkml:trace contextRef="#ctx0" brushRef="#br0" timeOffset="147084.4407">6876 15383 538 0,'0'0'72'0,"0"0"-24"16,0 0-16-16,0 0-12 0,0 0-9 0,0 0-3 15,0 0-3-15,0 0-3 0,0 0 1 16,0 0-1-16,36 4-1 0,-2-4 0 16,1 0-1-16,1 0-2 0,2 0 1 15,7 0-1-15,-3 0-4 0,1 0-8 16,3 0-34-16,1 0-140 0,0 0-123 15</inkml:trace>
  <inkml:trace contextRef="#ctx0" brushRef="#br0" timeOffset="154426.4646">9184 12800 192 0,'0'0'55'0,"0"0"-1"15,0 0-3-15,0 0-7 0,0 0-6 16,0 0-4-16,0 0-7 0,0 0-5 16,0 0-3-16,0 0-4 0,7-22-4 0,-7 22-2 15,0-1-4-15,0 1-3 0,4-2-1 16,-4 2-2-16,0-2-1 0,0 2-2 16,0 0 1-16,0 0 2 0,0 0 3 15,0 2 2-15,0 10 1 0,-7 6 2 16,-2 6-1-16,-1-1-1 0,-4 3 4 15,-1 1-2-15,-5 2 0 0,0 1 0 16,1-1-1-16,-3-1-4 0,3-6 1 16,-1 0-1-16,0-3 3 0,-2 1 2 15,2 1 1-15,-2-1 0 0,1-3-2 0,6-5-1 16,6-4 0-16,5-6-1 0,0 1 1 16,1 0 5-16,-3 4-3 0,0-1 2 15,3-4-6-15,-1 7 1 0,1-5-4 16,-4 2 1-16,1 2 0 0,3-6-2 15,-1 8 2-15,1-1-1 0,-1 0 1 16,-2 5-1-16,2-6 1 0,1 2 0 16,0-1 0-16,0-5-1 0,3 1 0 15,0-5 0-15,-3 0 0 0,3 0 1 16,0 2-1-16,0-1 1 0,0 0-1 0,0 1 2 16,0-1-1-16,0 1 0 0,0 3 1 15,0-1-1-15,9 2 0 0,2 0 0 16,-5-1 0-16,10-1 0 0,1-1-1 15,2 1 0-15,3-1-1 0,4 1 1 16,0 0 1-16,3 3-1 0,3 0 0 16,-2 1-1-16,5 1 0 0,-3 2-3 0,-1-1 1 15,3 4-4-15,-1 1-2 16,0 3-8-16,3 0-11 0,-1 5-16 16,0 1-25-16,-2 0-50 0,-1 1-49 0,-2-4-100 15</inkml:trace>
  <inkml:trace contextRef="#ctx0" brushRef="#br0" timeOffset="159012.2257">10235 13376 266 0,'0'0'61'0,"0"0"-9"15,0 0-7-15,0 0-7 0,0 0-5 0,0 0-5 16,0 0-7-16,0 0-4 0,0 0-8 16,-3-2-4-16,3 1-2 0,0 1-3 15,0 0-1-15,0-2 0 0,0-1 0 16,6 0 0-16,8-3 1 0,2-2 0 15,3 3 0-15,1-2-2 0,-2 1 0 16,2 0 0-16,-7 3-2 0,4 0 1 16,-1 0 0-16,-3 0 0 0,5 2 1 15,-6-1 0-15,-1 2-1 0,1 0 2 16,-6 0-3-16,0 0 1 0,-3 0-1 0,3 0-2 16,-2 0 4-16,3 0 0 0,-7 0 1 15,0 0 4-15,0 0-1 0,0 0 1 16,0 0 1-16,-1 0-3 0,-15 2 0 15,-4 0-1-15,-5 3 1 0,-2 0-1 16,1-1 1-16,-2 0 0 0,4 0 0 0,6-1 0 16,-2-2-1-16,11 1 2 15,2-2 0-15,0 2 1 0,7-2 0 16,0 0-2-16,0 0 0 0,-3 0-2 16,3 1 1-16,-1-1-1 0,-1 0 0 0,1 0 0 15,-1 1 1-15,1-1-1 0,-1 0 1 16,2 0 1-16,-1 2-2 0,1-2 3 15,0 0-1-15,10 0 0 0,12-6-2 16,4 0-3-16,-3-2-6 0,6 2-7 16,0 0-19-16,1 3-31 0,1-1-38 0,0 2-50 15</inkml:trace>
  <inkml:trace contextRef="#ctx0" brushRef="#br0" timeOffset="160574.2857">11267 13090 323 0,'0'0'65'15,"0"0"-17"-15,0 0-15 0,0 0-4 16,0 0-1-16,0 0-2 0,0 0-1 15,0 0-6-15,0 0-5 0,-29-47-2 16,28 45-2-16,-2 1-2 0,3 0-2 16,0-1-1-16,0 0-3 0,-1 1 0 15,-1 1-1-15,1-1 0 0,-1 1 2 16,1 0-3-16,-5 0 0 0,-4 2 0 0,0 9 0 16,-6 5-2-16,3 2 2 0,0 0-1 15,1-1 1-15,2 1 0 0,-1-1 0 16,2-1-1-16,2 2 1 0,2-5 4 15,0 4-4-15,3-6 4 0,1 3-5 16,1 0 1-16,0-2 0 0,0 6 0 16,4-4 0-16,3-2 0 0,2-3 1 15,6-4-1-15,-3-2 0 0,6-3 1 16,4 0-1-16,-1-2 1 0,7-7 0 16,-4 0 0-16,-2-3 1 0,-2 0 0 0,-4-2 2 15,-3 0 2-15,-1-3 1 0,-2 1-5 16,-6-4 4-16,3-3-7 0,-4 0 5 15,-1 0 4-15,-2-2-2 0,0 2 2 16,0 1-1-16,-8 3-1 0,0 4-1 16,-5 1 0-16,4 5-3 0,-4 2 0 0,3 2-1 15,-2 3-2-15,-5 1-1 0,1 1-1 16,-3 1-1-16,5 11-1 0,-2 2-1 16,3 4-4-16,0 4-5 0,9 1-9 15,1-2-11-15,3-1-22 0,7 1-36 16,10-1-50-16,5 0-84 0</inkml:trace>
  <inkml:trace contextRef="#ctx0" brushRef="#br0" timeOffset="160812.3626">11545 13272 654 0,'0'0'37'0,"0"0"-13"0,0 0-10 15,0 0-5-15,0 0-4 0,0 0-1 16,0 0-3-16,0 0-3 0,0 0-2 0,0 0-5 16,-45-27-5-16,45 27-16 0,0-1-35 15,12 1-61-15,-5 0-106 0</inkml:trace>
  <inkml:trace contextRef="#ctx0" brushRef="#br0" timeOffset="161349.2744">11849 13000 631 0,'0'0'43'0,"0"0"-11"15,0 0-11-15,0 0-10 0,-57-88-2 16,53 80-3-16,1 4-3 16,0-1 0-16,3 5-3 0,0-2 0 15,0-1-3-15,0-2 0 0,6 2 0 0,9-2 0 16,5 5 0-16,6 0 1 0,0 5 0 15,0 3-1-15,1 2 0 0,1-2-1 16,-2 1 0-16,-2 1 1 0,1-4 0 16,-5 0 0-16,-4-4-1 0,0 0 0 15,-5 0 1-15,-5-2 1 0,5 0 3 0,-7 0 3 16,4-4-2-16,0 0 0 0,-5 1 2 16,-2-8-1-16,-1 0 3 0,0 1-3 15,-6-5 1-15,-3 3 0 0,-3 3 1 16,0 0-1-16,-1 2 0 0,4 3 0 15,2 3-2-15,-4-1 1 0,5 2-3 16,-6 0 0-16,-4 3 0 0,5 6-2 16,-4 6 1-16,4 5-1 0,3 2 1 15,1 5 1-15,4 0-1 0,-1 5 2 16,1 0-4-16,3 3 2 0,0 1-2 0,0 0 1 16,0 2 4-16,0-1-5 0,0-2 2 15,3-2-5-15,0-4-4 0,-2-2-6 16,-1-1-7-16,0-3-12 0,0-2-23 15,-5-3-32-15,-6-2-46 0,0-3-57 16</inkml:trace>
  <inkml:trace contextRef="#ctx0" brushRef="#br0" timeOffset="161862.2673">11756 13326 388 0,'0'0'55'0,"0"0"-17"0,0 0-9 15,0 0-10-15,0 0-8 0,0 0-4 16,0 0-2-16,0 0-3 0,91-85 0 16,-67 77-2-16,0 0-2 0,2 2-1 0,3 1-5 15,-2-2-5-15,1 0-2 0,1-1-13 16,0-1-12-16,1 0-13 16,2-3-15-16,0 1-3 0,-1-1 12 0,0-2 11 15,-1 1 12-15,-1-3 17 0,-3 0 6 16,-1 2 11-16,-5-2 12 0,-7 5 20 15,-3-1 31-15,-7 2 22 0,0 5 12 16,-2-6-4-16,-1-1-16 0,-4-4-16 16,1 1-9-16,-5 3-11 0,2 6-8 15,3 3-7-15,0 0-8 0,-1 1-5 0,-1-1-4 16,1 2-3-16,1 0-2 0,-3 1-3 16,1 2 2-16,-6 10-2 0,1 7 1 15,0 1 0-15,3 4-2 0,1-1 1 16,6 1 1-16,0-3-2 0,0 0 1 15,0 1 1-15,9-4-3 0,0 0 1 16,2-3 1-16,2-1 4 0,3-2-4 16,0-3 5-16,1-1-4 0,-2-2-2 15,2-2 2-15,-2 1 0 0,-4-2 0 16,2 2 0-16,-3-3-1 0,-4 0-2 0,0 4 2 16,-3-3-1-16,-2 0 1 0,2 8 0 15,-3 1-1-15,-6 4-1 0,-7 4 1 16,-4-3-2-16,-6-3 0 0,-2-1-5 15,-1-3-7-15,1-2-16 0,5-3-24 16,-1-5-54-16,6 0-66 0,-1-3-113 16</inkml:trace>
  <inkml:trace contextRef="#ctx0" brushRef="#br0" timeOffset="162052.1118">12368 13039 609 0,'0'0'55'0,"0"0"-23"0,0 0-12 16,0 0-9-16,0 0-6 0,0 0-2 0,0 0-3 15,0 0 1-15,37-85-2 0,-16 74-2 16,2 2-1-16,1 2-5 16,2 2-10-16,-8 2-28 0,2 3-78 0,-6 0-181 15</inkml:trace>
  <inkml:trace contextRef="#ctx0" brushRef="#br0" timeOffset="162610.9034">12933 13359 689 0,'0'0'37'0,"0"0"-10"0,0 0-7 0,0 0-6 16,0 0-3-16,0 0-6 15,0 0-3-15,0 0-2 0,0 0-1 0,0 0 0 16,-72-26-2-16,52 44 0 0,0 5-2 15,-1 4-3-15,4 4-5 0,1 5-7 16,-3-4-28-16,2 5-81 0,4-6-185 16</inkml:trace>
  <inkml:trace contextRef="#ctx0" brushRef="#br0" timeOffset="166021.9351">13596 13060 410 0,'0'0'56'0,"0"0"-10"0,0 0-11 0,0 0-7 15,0 0-5-15,0 0-2 0,0 0-2 0,-24-85-2 16,23 81-1-16,-1-1-4 16,1 0-2-16,1 5-3 0,0-1 1 15,0 1-4-15,0-2-2 0,-3 1-1 16,-2 1-2-16,-4 0 0 0,-3 5 1 0,-4 8 0 16,3 2-1-16,0 3 1 0,3 2-1 15,0-2 0-15,0 1 0 0,6-6 1 16,-1 2-1-16,4-4-1 0,1 1 1 15,0 5 1-15,1-2 0 0,2-1 3 16,3-1 1-16,5-2-4 0,1-2 3 0,5 3-2 16,1-4-2-16,-4-4 2 0,2-2-1 15,4-2 0-15,1-2 1 16,5-7-1-16,-3-1-4 0,-2-3 5 16,-2-2-5-16,-1-2 6 0,-4-1 0 0,0-1 0 15,-3-3 1-15,-4-1 0 0,0 0 3 16,-4 6 0-16,-2-4 4 0,-1 2 0 15,0 3 1-15,-7-6-3 0,0 10-3 16,-3 2-4-16,1 5-3 0,-4 5-2 16,-7 0-5-16,-3 11-3 0,-6 8-11 0,3 10-23 15,1 5-69-15,5 3-139 0,1 1-57 16</inkml:trace>
  <inkml:trace contextRef="#ctx0" brushRef="#br0" timeOffset="167070.5228">14115 13257 413 0,'0'0'68'16,"0"0"-13"-16,0 0-16 0,0 0-1 15,0 0-12-15,0 0 0 0,0 0-5 16,0 0-5-16,0 0-4 0,0 0-4 16,7-53-2-16,-7 53-2 0,0 0-2 0,0 0 1 15,-3 3 5-15,-6 11-6 0,-2 4 4 16,-2 3-5-16,0 3-2 0,-3 3 0 16,1 1-2-16,0 1-3 15,0 1-6-15,2 4-20 0,-1-2-57 0,5 0-145 16,3-10-83-16</inkml:trace>
  <inkml:trace contextRef="#ctx0" brushRef="#br0" timeOffset="172550.5336">15085 12855 145 0,'0'0'50'0,"0"0"1"16,0 0 0-16,0 0-7 0,0 0-1 15,0 0 3-15,0 0-1 0,0 0-3 16,0 0-6-16,16-62-7 0,-16 62-4 15,0-2-5-15,0 1-4 0,0-4-4 16,0 0-3-16,-4 0-3 0,-2-1-3 16,-4 2-2-16,-8 4 0 0,2 0-1 15,-8 5 2-15,2 4-1 0,1 2 0 16,2 1-1-16,0 1 0 0,3 4 0 0,2-2 0 16,0 5 1-16,3 0-1 0,1 2 0 15,1 2 0-15,2 0 0 0,0-1 0 16,2 4-1-16,1-1 1 0,1-2-1 15,3-1 2-15,0-2-1 0,0-1 0 16,7-2 0-16,1-2 1 0,3 0-2 0,2-4 1 16,3 0 5-16,0-3-5 0,7-1 5 15,0-2-5-15,3-5 0 16,-1-1 0-16,2 0 0 0,1 0-2 16,-4-7-3-16,-1-2 6 0,-4 0-5 0,-4 1 5 15,-5 0 1-15,-3 2-1 0,0-4 1 16,-2 2 0-16,-4-3 1 0,-1 1 0 15,0-1 0-15,-3-4 3 0,-8 3 1 16,-4-3 1-16,-5 7-1 0,1 2-3 16,-6 1-1-16,-3 5-1 0,-3 0-2 0,-1 5 0 15,1 6-3-15,0 2 0 0,2 5-3 16,3 2-4-16,5 5-8 16,5 0-25-16,0 0-42 0,9 2-63 15,2-9-149-15</inkml:trace>
  <inkml:trace contextRef="#ctx0" brushRef="#br0" timeOffset="173378.1698">15408 12620 334 0,'0'0'69'0,"0"0"-14"16,0 0-9-16,0 0-9 0,0 0-8 15,0 0-7-15,0 0-4 16,0 0-3-16,0 0-2 0,0 0 0 16,-48-47-1-16,48 47-3 0,0-2-1 0,-2 0-1 15,2 1-1-15,-1-1-1 0,1 2 0 16,-2-1 0-16,2 1-1 0,-1-1-1 15,1 1-1-15,-3-2-1 0,3 2 0 16,0-1-1-16,-1 1 1 0,1-2-1 16,0 2 0-16,0-1 0 0,0 1 1 0,-2 0 0 15,2 0-1-15,0-2 1 0,0 2 0 16,0 0 1-16,0 0-2 0,0 0 0 16,0 0 0-16,0 0 0 15,0 0 1-15,0 0 1 0,0 0-1 0,0 0 0 16,0 0 1-16,0 2-1 0,0 2 0 15,6 3 1-15,-2 3-1 0,2-3 1 16,3 4-1-16,2 1 1 0,4 2-1 16,-2-1-1-16,6 2 0 0,1 2 0 15,-1 0-1-15,2 1 3 0,2 1-3 0,2-1 1 16,-3 1-2-16,2 2 1 0,1 1 0 16,-1-2 1-16,0 1-1 0,0-3 0 15,-2-1 0-15,-1-2 1 0,-3-3-1 16,-4-5 1-16,-2 0 0 0,-5-3 3 15,-4-2-3-15,3 1 1 0,-6-3 1 16,0 0-2-16,0 0 4 0,1 0 0 16,1 1 2-16,-1-1 0 0,1 0 0 15,-1 0 0-15,-1 0 1 0,0 0-1 16,0 0-1-16,0 0-1 0,0 0-2 0,-13 0-1 16,-3 4 1-16,-5 2 0 0,-2 3-1 15,2 4 1-15,-2 3-1 0,-3 2-1 16,3 3 0-16,1 2 0 0,-1 4-3 15,0 5 3-15,-3 4 0 0,4 2-7 16,-4 5-5-16,3-4-14 0,3 1-19 16,4-4-46-16,3-2-136 0,4-4-89 0</inkml:trace>
  <inkml:trace contextRef="#ctx0" brushRef="#br0" timeOffset="182814.8689">16697 12998 67 0,'0'0'17'0,"0"0"0"0,0 0 0 16,0 0 1-16,0 0 4 0,0 0-1 16,0 0 0-16,0 0-1 15,0 0-5-15,-14-7-1 0,12 7-3 0,1 0-3 16,-1-1-1-16,0 1-2 0,0 0-1 15,1 0 0-15,-2 0 1 0,3 0 1 16,-1 0 1-16,1 0 0 0,-2 0 1 16,2 0-1-16,-1 0 0 0,1 0-1 15,-2 0-2-15,2 0 1 0,-1 0-2 0,1 0 0 16,0 0-1-16,-2 0 3 0,2 0-4 16,0 0 1-16,0 0 2 0,0 0-2 15,0 0 1-15,0 1 0 0,0-1-1 16,0 2 1-16,0-2 0 0,0 2 0 15,0-2-1-15,0 1-1 0,2-1 3 16,4 2-3-16,-2 1 0 0,1-1 1 16,4-1 2-16,-3-1-2 0,6 0 0 15,1 1 1-15,-3-1-2 0,3 0 1 16,-3 0 0-16,2-1 1 0,-1 0-1 0,-1-2 0 16,-1 1 2-16,2-1-2 0,-6 1 0 15,3 0 1-15,-3 1 2 0,-1 0 1 16,2-1-1-16,-6 2 2 0,3-3 1 15,1 2 0-15,0-3 1 0,1 3 0 16,-5 1 0-16,0-1-3 0,0 1 2 0,1 0-2 16,1-2 2-16,-1 2 0 0,1-2-2 15,-2 2 2-15,0-1-3 0,0 1-3 16,0 0-1-16,-2 0-1 16,-10 0-1-16,-6 0 1 0,-5 1 1 0,1 4-1 15,-1 1 1-15,-2-1 1 0,5-1-1 16,3-1 0-16,-1 1 0 0,8-3 0 15,0 1 1-15,-1-1-1 0,5-1 0 16,1 1 0-16,5-1-1 0,-1 0 0 16,1 0 0-16,-2 0 0 0,1 2-1 0,-1-2 1 15,1 0-1-15,0 0 1 0,-1 0 0 16,1 0 0-16,1 1 0 0,-2-1 0 16,2 0 1-16,0 0-1 0,0 0 0 15,7-1 0-15,8-5 0 0,4 0-1 16,-1 0 1-16,0 1 0 0,2 0 0 15,-1 1-1-15,-3 1-1 0,0 0 1 16,3 1 0-16,-8 1 1 0,8 1 0 16,-9 0-1-16,-4 0 1 0,0 0 0 15,-6 0-1-15,0 0 2 0,0 0 0 0,1 0 1 16,0 0 3-16,1 0-1 0,-1 0-1 16,-1 0 1-16,2 0 0 0,-2 0-2 15,0 0 0-15,-10 0 0 0,-8 0 1 16,-2 3-3-16,0 1 2 0,-2 1-2 15,-1 1 0-15,1 0 0 0,-2 0 1 16,2 2-1-16,6-4 0 0,0 2 0 16,6-3-1-16,6-1 0 0,-2 1-2 15,3 0 0-15,0 0 1 0,0-1-2 16,-1 2 1-16,4-4 2 0,0 1 0 0,3 1 1 16,9 0-1-16,8-2-4 0,4 0-13 15,11 0-33-15,0 0-69 0,1 0-144 16</inkml:trace>
  <inkml:trace contextRef="#ctx0" brushRef="#br0" timeOffset="184754.9953">17905 12623 239 0,'0'0'59'0,"0"0"-9"0,0 0-12 15,0 0-5-15,0 0-6 0,0 0-2 16,0 0-1-16,0 0-2 0,0 0-3 16,0 0-2-16,0-15-1 0,0 15-3 0,0-2 1 15,0 2-2-15,0-1-4 0,0 1 1 16,0-2-1-16,0 2-2 0,0-2-1 15,-1 2-1-15,1 0 0 0,0 0-1 16,-2 0-1-16,1 0 1 0,-5 0-2 16,-3 4 1-16,-4 5 1 0,-1 5-1 0,-1-2-1 15,2-1 1-15,-3 5 0 0,0-1-1 16,-4 5 0-16,0 1 1 16,-3 0-1-16,0 4 0 0,0-4 1 15,1 0-2-15,3 0 1 0,3-7-1 0,2-1 1 16,5-2 0-16,-1-2 2 0,6-3-1 15,1-2-1-15,-3 3 0 0,3-3 1 16,0-2-2-16,0 1 1 0,3-3-1 16,-2 0 1-16,2 0-1 0,0 2 0 15,-1-2 0-15,1 1 0 0,-1-1 0 0,1 1 0 16,0 1 0-16,0 4 1 0,0-1-1 16,1 5 1-16,6 1-1 0,4 0 0 15,4 2 0-15,0-1 0 0,2-1 0 16,2 0-1-16,1-1 0 0,3 2 0 15,0-1 0-15,1 1-3 0,0 0 0 16,2 2-1-16,0-1-8 0,3 2-12 16,0-3-29-16,3 3-55 0,1-2-54 15,-1 1-123-15</inkml:trace>
  <inkml:trace contextRef="#ctx0" brushRef="#br0" timeOffset="187666.9943">18622 12852 291 0,'0'0'66'0,"0"0"-12"0,0 0-13 16,0 0-7-16,0 0-3 15,0 0-4-15,0 0-3 0,0 0-5 16,0 0-4-16,-3-61-1 0,3 61-3 16,-1-1 1-16,1 1-5 0,-3-2-2 0,2 2-3 15,-5 0-2-15,-3 0 1 0,-5 5-1 16,-2 9 1-16,0 4-1 0,1 3 1 15,3 3 0-15,1 1-2 0,4 1 2 16,1-1-2-16,3 0 1 0,3-3 0 16,0-1 1-16,0-5-2 0,2-1 0 0,2-6 0 15,0-1 0-15,5 5 0 0,-3-8 1 16,5 5 1-16,2-5 1 16,3-5-1-16,7 0 0 0,-1-2 2 15,1-11-3-15,0-2 1 0,-2-5 4 0,-1-4-2 16,-3-4 0-16,-4-1 1 0,-2-2 0 15,-3 0 4-15,-5-1 2 0,-3 3 1 16,0 3-3-16,-5 4 1 0,-6 1-5 16,-2 6 1-16,-3 1-3 0,-4 6-2 15,-3 6-2-15,-5 2-2 0,-2 7-3 0,-2 10-6 16,3 6-15-16,-1 6-43 0,5 5-79 16,9 0-156-16</inkml:trace>
  <inkml:trace contextRef="#ctx0" brushRef="#br0" timeOffset="187966.1625">19193 13030 592 0,'0'0'45'0,"0"0"-11"16,0 0-10-16,0 0-6 15,0 0-8-15,0 0-3 0,0 0-3 16,0 0-3-16,0 0-2 0,0 0 0 16,-30-39-1-16,20 58 0 0,-2 6 0 0,1 1-1 15,2 2 0-15,-1 2-4 0,-2-1-6 16,4 3-13-16,-1 0-43 0,-1-2-91 15,4 0-144-15</inkml:trace>
  <inkml:trace contextRef="#ctx0" brushRef="#br0" timeOffset="189207.2654">19661 12608 353 0,'0'0'70'0,"0"0"-14"0,0 0-12 16,0 0-12-16,0 0-8 0,0 0-5 15,0 0-3-15,0 0-3 16,0 0-4-16,-31-39-2 0,31 39-3 16,0-1-2-16,0-1-2 0,0 1-1 0,0-3-4 15,6-4 4-15,-1 2-4 0,9-2 5 16,1 4-1-16,2-1 0 0,4 1-1 15,1 1 2-15,-2-1 0 0,3 1-1 16,0 1 1-16,0-3 0 0,-5 3 0 16,-1-1 1-16,-7 0-1 0,-5 2 0 0,1 1 2 15,-6 0-1-15,0-2 0 0,0 2 2 16,1 0-1-16,0 0 3 0,1 0 1 16,0 0 1-16,0 0 0 15,-1 0-2-15,1 0-3 0,-1 0 1 0,-1 0-2 16,0 0 2-16,2 0 2 0,-2 3 0 15,0 11 4-15,-6 4-5 0,-2 7 5 16,0-1-7-16,2 3-1 0,0 0 1 16,1 4-2-16,-2 2 1 0,2 4-3 15,-1-1 2-15,2 2-1 0,1-3 1 0,0 1-1 16,2-6 1-16,-1-1-2 0,0-1 0 16,2-4-4-16,0-6 0 0,-2 1-6 15,2-8-10-15,0 2-15 0,-1-1-26 16,1-6-45-16,0 0-42 0,0-6-114 15</inkml:trace>
  <inkml:trace contextRef="#ctx0" brushRef="#br0" timeOffset="189411.1154">19610 12921 568 0,'0'0'31'0,"0"0"-10"0,0 0-13 16,0 0-4-16,0 0-5 0,0 0-2 0,102-51 2 16,-62 43-4-16,3 3 2 0,0 0-6 15,3 0-5-15,-1 4-14 16,0-2-27-16,0 3-41 0,-4-2-30 16,-1 1-59-16</inkml:trace>
  <inkml:trace contextRef="#ctx0" brushRef="#br0" timeOffset="189655.5487">20277 12879 629 0,'0'0'42'0,"0"0"-14"15,0 0-11-15,0 0-7 0,0 0-8 16,0 0-1-16,0 0 0 0,0 0-1 16,0 0-1-16,-51 78 0 0,39-50-5 15,1 1 0-15,0 3-12 0,0 0-19 0,1-2-59 16,2 1-111-16,-1-8-97 0</inkml:trace>
  <inkml:trace contextRef="#ctx0" brushRef="#br0" timeOffset="190186.1725">20887 12576 538 0,'0'0'47'16,"0"0"-8"-16,0 0-14 0,0 0-1 0,0 0-9 15,-48-80-4-15,41 72-2 0,1 2-3 16,-1 0-1-16,4 2-2 0,0 3-2 15,-3 1-2-15,-7 0-1 0,-1 5 1 16,-7 7-1-16,3 4 1 0,2 7 5 16,0 4-5-16,3 2 5 0,3 2-5 0,1-1 0 15,5 1 0-15,2-3-1 0,2-1 2 16,0 1-2-16,8-4 1 16,1-1 0-16,5-3 1 0,1-2 0 15,1-3-1-15,6-4 0 0,0-2 0 0,1-5-1 16,3-4 1-16,0 0-1 0,-2-7 1 15,-1-4 1-15,-3-3 0 0,-3-4 1 16,-4 1 2-16,-6-4 0 0,-1 0-2 16,-5-2 1-16,-1-2 0 0,-7 0 0 15,-4 1 0-15,-6 1 0 0,-3 2-1 0,-1 3-1 16,-2 0 0-16,1 2-2 0,0 5-3 16,7 4-6-16,6 3-14 0,6 2-42 15,3 2-75-15,-2-2-85 0</inkml:trace>
  <inkml:trace contextRef="#ctx0" brushRef="#br0" timeOffset="190651.9005">21125 12365 663 0,'0'0'38'0,"0"0"-13"0,0 0-7 16,0 0-3-16,0 0-4 15,0 0-4-15,0 0-3 0,0 0-2 16,0 0-3-16,-36-61 0 0,35 60-2 16,1 1 1-16,0 0 0 0,0 0 0 0,8 6 2 15,9 6 0-15,4 6 0 0,2 2 1 16,0 0-1-16,3 1 0 0,-1-2 0 15,2 3 0-15,2-2 0 0,0-1-2 16,0 1 6-16,0-1-6 0,0 0 6 16,0-3-4-16,0-2-2 0,0-2 1 0,-2-1 0 15,-2-2 0-15,-3-1 1 0,-5-4 0 16,-9-1 0-16,-3-2 0 16,-5-1 1-16,0 0 0 0,0 0 0 15,1 0 1-15,1 2 1 0,-2-2 1 0,0 3 1 16,-3 2 0-16,-9 2 0 0,-4 4 0 15,-1 0 0-15,-2 2-1 0,-1 2-2 16,0 4 0-16,-2 4-2 0,0 2 0 16,-1 7-2-16,-3 8-1 0,0 5-3 15,-3 5-7-15,0 2-16 0,2 2-33 0,-1 0-167 16,6-3-102-16</inkml:trace>
  <inkml:trace contextRef="#ctx0" brushRef="#br0" timeOffset="193815.3586">9328 14411 294 0,'0'0'63'0,"0"0"-13"16,0 0-7-16,0 0-9 0,0 0-1 15,0 0-5-15,0 0-3 0,0 0-5 16,0 0-3-16,0-61-4 0,0 56-1 0,0 5-3 16,0-1-1-16,0 1-1 15,0-1-2-15,0-1-1 0,0 1 0 16,0-1-2-16,0 2-1 0,0-1 0 16,0 1 0-16,0-1-1 0,-1 1 0 0,1-3 0 15,0 3 1-15,-2-1 0 0,2 1 1 16,0 0-1-16,-1 0 1 0,1 0-1 15,0 0 1-15,-5 0 0 0,-3 5 0 16,-1 5-1-16,-4 6 1 0,-1 0 0 16,-2 2-2-16,-3 0 0 0,0 4 0 0,0-1 0 15,-2 2 1-15,1-1 3 0,-1 3-5 16,0-1 5-16,-1-3-4 0,7-1-1 16,-2 0 2-16,1-2-1 0,-4-1 2 15,5 3-2-15,-3-2 1 0,0-2-1 16,1 0 1-16,4-6-1 0,1 1 1 15,5-5 1-15,3-3 0 0,1 0 1 16,3-3 2-16,-2 0-1 0,2 0 2 16,-1 1-1-16,-1-1 1 0,0 2-3 15,2-2 0-15,-2 1-1 0,2-1-2 0,-1 0 2 16,1 2-1-16,-3-2 0 0,3 0 1 16,0 1-2-16,0-1-2 0,0 0 3 15,0 2-1-15,0-2 0 0,-3 0 1 16,3 0-2-16,0 2 0 0,0-2 0 15,0 1 0-15,0 4 2 0,3 1-1 0,7 4 1 16,0 3-1-16,6-3 0 16,1 2 2-16,5 2-2 0,1 1 1 15,5 2-1-15,1 2-2 0,0 4 1 16,1 2 1-16,0 0-2 0,4 2 0 0,-1 1-2 16,0 1-3-16,3 0-7 0,3 1-14 15,-7-1-37-15,3 0-92 0,-5-1-147 16</inkml:trace>
  <inkml:trace contextRef="#ctx0" brushRef="#br0" timeOffset="201502.7804">11470 14842 262 0,'0'0'57'0,"0"0"-13"0,0 0-3 16,0 0-4-16,0 0-6 0,22-84-2 15,-21 74-5-15,2 4-1 0,-3 1-2 16,0-1-2-16,3 2-3 0,-3-1-1 16,1 1-3-16,-1 4-3 0,0-2-3 0,0 2-3 15,0-1 0-15,0-1-2 0,0 2-2 16,0-1 1-16,0 1-1 0,0 0 1 16,-7 4 2-16,-5 10-2 0,-2 3 1 15,1 2-1-15,-1 4-1 0,-1 1 1 16,2 3 0-16,-1 2 0 0,-3 2 0 15,2 1-1-15,0-2 1 0,-1-1 0 16,3-4 1-16,-1-3-2 0,7-5 1 16,-2-4-1-16,3-4 0 0,2 0 2 15,-2-1 0-15,3-5 0 0,2 2 2 0,1-5 1 16,-2 0 2-16,2 0 1 0,-1 2 1 16,-1-2-3-16,1 0-1 0,-1 1-1 15,2-1-3-15,-1 0 0 0,1 0-3 16,0 0 0-16,0 0 0 0,7-6 1 15,5 0-1-15,7-1 2 0,1 2-1 16,-1 1-2-16,2 2-1 0,2 0-2 16,1 0-4-16,-1 1-1 0,1-1-4 15,-1 0-6-15,-2-1-4 0,-4 1-7 16,-2-1-5-16,-4 0 1 0,-1-2 3 0,-1 0-3 16,-2-1 1-16,0-1 6 0,-5-4 3 15,-1-6 17-15,-1-3 7 0,-1-3 7 16,-8 0 5-16,-1 1 6 0,-3 0 10 15,4-1 7-15,-4 2 8 0,2-2 5 16,-1 3 1-16,2 2-3 0,3 4-5 16,-2 1-3-16,4 3-5 0,2 6-4 15,1-1-6-15,2 5-3 0,0-1-7 16,-1 1-5-16,1-2-2 0,0 2-4 16,-2 0 1-16,2 2-1 0,2 13 0 0,5 10 1 15,9 8 0-15,-2 4-1 0,2 3 0 16,-1 4 1-16,-1 1-2 0,1 0-1 15,-3 0 2-15,-1-1 2 0,-4-1-6 16,1-4 0-16,-3-4-17 0,-2-3-21 16,0-7-34-16,-2-7-72 0,2-9-139 0</inkml:trace>
  <inkml:trace contextRef="#ctx0" brushRef="#br0" timeOffset="201795.8917">11947 14986 717 0,'0'0'29'0,"0"0"-8"15,0 0-6-15,0 0-4 0,0 0-5 16,0 0-2-16,0 0-2 0,0 0-2 16,0 0-1-16,-59-77-3 0,59 77-2 15,-2-2-3-15,2 2 1 0,-1 0-2 16,1 0-5-16,0 0-8 0,0 12-18 0,1-1-34 16,5 6-67-16,-1-5-158 0</inkml:trace>
  <inkml:trace contextRef="#ctx0" brushRef="#br0" timeOffset="202606.6381">12364 14719 657 0,'0'0'34'0,"0"0"-12"0,0 0-12 0,0 0-3 15,0 0-2-15,0 0-2 0,0 0-1 16,-41-80-1-16,41 74-1 0,0-4 0 16,3 1-1-16,7 3 0 15,-3 0-2-15,2 2 2 0,8 2 0 0,-1 2 0 16,4 0 1-16,-2 2-2 0,-2 7 1 15,-3 2-1-15,0-1 1 0,-5 3 0 16,0 4-2-16,-2 0 1 0,-1 3 0 16,-5 1 0-16,0 2 1 0,0 3-1 15,-5-1 1-15,-3 1-2 0,-2-2 2 0,0 0-3 16,-3-4 1-16,3 0 1 16,0-3 1-16,4-4-1 0,-1 1 2 0,2-5-1 15,1 0 0-15,-2 2-1 0,6-6 2 16,-1 1-3-16,1-6 2 0,0 0-1 15,0 6 0-15,0-2 2 0,0 2-1 0,1 2 1 16,5-7 0-16,4 1 0 16,9-2 0-16,-2-2 1 0,8-7 1 15,-1-2-2-15,1-5 1 0,-2 0-2 16,3-3 1-16,0 1 1 0,0-2-2 0,-3 0 3 16,-1 1-2-16,-2-1 1 0,-1 2 0 15,-3 0 1-15,0-1-2 0,-3 3 1 16,-4 2 1-16,-2 2 1 0,-3 3 1 15,-2 4 1-15,-1 1-1 0,-1-4 0 16,0 2 1-16,0-5-2 0,-1 1 0 0,-7 2 0 16,0 1-1-16,2 3 0 15,0-2 0-15,2 5-2 0,-1 0 0 16,2-1 0-16,3 2-1 0,-5 0 0 16,1 0 0-16,-2 7-1 0,-3 6 1 0,3-4 0 15,2 8 0-15,3-7 1 0,-1 5-1 16,2 6 0-16,0-1 1 0,0 6-2 15,2-3 2-15,3-3 0 0,2-3 0 16,2-4-1-16,0 1 1 0,7-4 1 16,-2 0-1-16,2-2 0 0,4 2 0 0,-2-5 0 15,-4 2 0-15,-1-3 2 0,0 2-2 16,-3-1-2-16,-1 1 2 0,0-2-1 16,-5 3 0-16,2 1 1 0,-5-6-1 15,-1 9-1-15,0-1 1 0,-10 6-3 16,-4 3 1-16,-5-3-5 0,-3-3-5 15,-1 0-12-15,-2-5-21 0,-2-4-45 16,11-2-62-16,-6-2-129 0</inkml:trace>
  <inkml:trace contextRef="#ctx0" brushRef="#br0" timeOffset="202811.9407">12748 14770 550 0,'0'0'59'0,"0"0"-19"0,0 0-15 16,0 0-8-16,35-80-7 0,-21 66-2 15,1 1-2-15,2-2-3 0,-1 6-1 16,3-4-2-16,0 3-2 0,1 1 0 0,0 0-3 16,-4 4-4-16,-7 2-17 0,5 3-39 15,-8 0-96-15,8 1-140 0</inkml:trace>
  <inkml:trace contextRef="#ctx0" brushRef="#br0" timeOffset="206414.7134">13393 14936 430 0,'0'0'67'0,"0"0"-17"0,0 0-11 15,0 0-11-15,0 0-5 0,0 0-6 16,0 0-4-16,0 0-5 0,0 0-4 15,-19-21-3-15,18 21-2 0,-2 0 0 16,2 0 0-16,-5 11 0 0,0 7 1 0,-5 7 0 16,0 6-1-16,-2 1-2 0,-1 1 0 15,1 2-5-15,-6-2-2 0,7-1-2 16,-2 0-27-16,5-6-48 16,5-3-76-16,2-8-124 0</inkml:trace>
  <inkml:trace contextRef="#ctx0" brushRef="#br0" timeOffset="206946.5639">13980 14639 457 0,'0'0'61'0,"0"0"-18"0,0 0-13 16,0 0-9-16,0 0-5 0,0 0-3 16,0 0-2-16,0 0-3 0,0 0-3 15,0 0-3-15,-27-52-2 0,22 52 0 16,-3 3 1-16,-2 8 0 0,-2 6 0 15,3 1 0-15,-1 3-1 0,3 0 1 16,3 2 0-16,-1-1-1 0,1 2 0 16,1-8 1-16,0 1-1 0,2-5 0 15,1 1 0-15,0 0 0 0,0-1-1 16,0-2 0-16,0 0 1 0,5-3 0 0,-3-4 1 16,7 2 0-16,2-5 1 0,8 0 1 15,4-5-2-15,-1-5 0 0,4-4 0 16,-4-2 1-16,-2 3 0 0,-4-2 2 15,-3 0 1-15,-5 3 1 0,-2-2 4 16,-3 5-2-16,-1-5 0 0,-2-4 0 0,0 1-1 16,-2-4-2-16,-1 6 0 15,-3 1-1-15,-2 2-1 0,-1 4-1 0,-3-2-3 16,-2 2 0-16,5 4-1 16,-11 1-1-16,1 3-3 0,-4 0-2 0,-4 12-10 15,4 3-17-15,2 5-51 0,6 3-83 16,6-5-135-16</inkml:trace>
  <inkml:trace contextRef="#ctx0" brushRef="#br0" timeOffset="207364.544">14628 14921 557 0,'0'0'58'0,"0"0"-17"16,0 0-10-16,0 0-7 0,0 0-7 0,0 0-6 16,0 0-3-16,0 0-5 0,0 0-1 15,0 0-1-15,-32-9-2 0,19 23 2 16,-4 7-2-16,0 6 0 0,-1 3-1 15,-2 5-4-15,-3 1-2 0,2-2-16 16,6 1-33-16,3-3-99 0,9-1-154 0</inkml:trace>
  <inkml:trace contextRef="#ctx0" brushRef="#br0" timeOffset="210374.5389">15423 14444 360 0,'0'0'69'0,"0"0"-19"15,0 0-5-15,0 0-8 0,0 0-4 16,-11-92-7-16,10 83-4 0,-1 4-3 15,1 0-2-15,1 5-5 0,-2-1-3 16,2 1-5-16,0-1 1 0,-1-1-4 16,1 2-2-16,-2-2 1 0,2 2 0 15,0 0 0-15,0 4 0 0,0 12 0 16,0 7 0-16,0 5 1 0,3 1 0 0,0-1 0 16,0-1 0-16,1 0 4 0,-1 3-4 15,-2-3 4-15,2-2-4 0,-1 0-3 16,-1-7 0-16,1-1 0 0,-1-5-1 15,-1-2 0-15,2 3-1 0,-1-3-4 16,1 1-5-16,-1-2-14 0,3 0-26 0,-2-6-49 16,1 2-55-16,-3-5-128 0</inkml:trace>
  <inkml:trace contextRef="#ctx0" brushRef="#br0" timeOffset="210990.8891">15791 14180 443 0,'0'0'55'0,"0"0"-14"0,0 0-5 16,0 0-3-16,0 0-7 0,0 0-7 16,0 0-1-16,0 0-4 0,0 0-4 15,0 0-3-15,-41-68-3 0,41 67-4 0,0-1 0 16,-1 2-2-16,1-2 2 0,0 2 0 16,0 0 0-16,3 7-1 0,8 5-2 15,1 4 3-15,2 3-1 0,-1 0 1 16,4 1 1-16,1-2-1 0,2 0-1 15,2 1 2-15,1-3-2 0,3-1 1 16,3-1 0-16,0-1-1 0,-2-3 0 16,1 0 0-16,-1 0-1 0,-1-1 1 15,-1-2 1-15,-2-1 0 0,-6-1 0 16,-2 0 0-16,-4-3-3 0,-6 0 2 0,-1 1 0 16,-4-3 0-16,0 0 1 0,0 0 1 15,2 2 0-15,-1-2 1 0,-1 2 0 16,3-2 1-16,-3 1 1 0,1-1-1 15,-1 1 2-15,0-1-1 0,2 2 2 16,-2-2-1-16,0 1 0 0,0 3 0 0,-6-1 0 16,2 6-1-16,-8 2 1 15,4-3-1-15,-4 6 0 0,-1-1 0 16,1 3-1-16,1 2 0 0,-5 3 4 16,0 5-5-16,-3 1 4 0,-1 3-5 0,-1 4-2 15,0 1 1-15,-4 3-2 0,2 3 1 16,0 0-2-16,0-1 0 0,1-1-1 15,3-3 0-15,4-5-3 0,1-3-4 16,5-11-10-16,3 1-28 0,3-7-75 16,3 0-129-16</inkml:trace>
  <inkml:trace contextRef="#ctx0" brushRef="#br0" timeOffset="216494.3009">17305 14623 68 0,'0'0'16'0,"0"0"-1"15,0 0 0-15,0 0 3 16,0 0 2-16,0 0 1 0,0 0 0 16,-80 3-2-16,76-1-4 0,-2 0 2 0,2-1-4 15,4-1 0-15,-5 2-3 0,1-1-3 16,-2 1 0-16,4-1-1 0,2-1 0 15,-2 0 1-15,2 0 0 0,-1 2 0 16,-1-2 2-16,1 1-1 0,-1-1 2 16,1 1 0-16,-1-1 0 0,2 0-1 0,-1 2 3 15,1-2-3-15,0 0-2 0,0 2 1 16,1-2-4-16,12 0 1 16,6 0-3-16,7-6-1 0,0 1 0 15,1-1-1-15,-2-2 3 0,1 2-2 0,-1-1-1 16,-2-2-1-16,-4 2 2 0,-3 3-1 15,-2 0 1-15,-4 0 0 0,-7 3 0 16,3-1 4-16,-6 2 5 0,0-1 6 16,0 1 5-16,1 0 0 0,-1 0-6 15,0 0-6-15,0 0-5 0,-1 0-1 0,-12 0 0 16,-6 3 0-16,-4 3-1 0,0 1 1 16,1 0-2-16,-2-1 1 0,-1 1-2 15,-2 2 1-15,-1 1-1 16,-1-1 0-16,4-2 0 0,1 2 2 0,5-4-2 15,10 0 0-15,5-4 0 0,4-1 0 16,-1 0 0-16,1 0 0 0,-2 2 0 16,1-2-2-16,-1 1 1 0,1-1 0 15,-2 0-1-15,2 1 1 0,1-1 2 16,-2 0 1-16,2 2 2 0,0-2 0 0,3 0 1 16,11 0-3-16,5 0 1 0,6-4-2 15,-1-1 0-15,1-1-1 0,-1 0 0 16,0 1 0-16,-1-1-1 0,-1 2 1 15,-1-1 0-15,-5 0-2 0,1 4 1 16,-6-1-1-16,0 0 1 0,2 1 0 16,-7 0 0-16,0 1 1 0,-6 0-1 0,0-1 1 15,0 1 1-15,1 0-1 16,1 0 0-16,-1 0 0 0,-1 0 0 16,2 0 0-16,-2 0-1 0,0 0 1 0,-6 0 0 15,-6 0 0-15,-1 0 0 0,0 0-2 16,-7 0 2-16,10 1 0 0,-9 1-2 15,3 2 0-15,6-3-2 0,-7 3-5 16,8-3-4-16,-2 2-12 0,2 0-30 16,4-1-47-16,1-1-94 0</inkml:trace>
  <inkml:trace contextRef="#ctx0" brushRef="#br0" timeOffset="217614.2177">18512 14027 363 0,'0'0'68'0,"0"0"-15"0,0 0-11 16,0 0-11-16,0 0-9 0,0 0-4 15,0 0-4-15,0 0-4 0,0 0 0 16,0 0-1-16,5-33-3 0,-4 33-2 0,-1-2-2 16,0 2-1-16,0 0 4 0,0 0 1 15,-6 6 1-15,-5 8-1 16,-5 4-3-16,0 3 1 0,-6 5-1 16,-2 4 1-16,-7 5-2 0,-1 5 0 0,-4-1-2 15,1 3 0-15,2-5 0 0,1-1 0 16,5-7 0-16,2-4 2 0,11-8-2 15,1-4 1-15,6-6 0 0,4-3-2 16,0-1 1-16,3-3 0 0,-2 0 0 16,2 0 1-16,0 2 0 0,-1-2-1 0,1 1 1 15,-2-1-1-15,2 0 0 0,0 2-1 16,0-2 1-16,0 2 0 16,5 4 1-16,7 4 0 0,6-1 0 15,3 1-1-15,3 0-1 0,4 0 2 0,2 1-2 16,2 1 2-16,3 1 1 0,1 1-6 15,4 1 1-15,1 0-14 0,2 2-14 16,5-2-22-16,-1-2-40 0,1 2-45 16,1-5-95-16</inkml:trace>
  <inkml:trace contextRef="#ctx0" brushRef="#br0" timeOffset="218106.3953">19141 14233 495 0,'0'0'59'0,"0"0"-16"16,0 0-8-16,0 0-12 0,0 0-5 0,0 0-6 16,0 0-4-16,0 0-6 0,0 0-2 15,-40-51-2-15,34 51-2 16,-4 4 1-16,-7 8 2 0,-5 10 0 16,4 3 0-16,0 6-1 0,3-2 0 0,2 2-1 15,6-4 1-15,3-2-1 0,4-2 2 16,0-2-2-16,1-3 1 0,5-2 0 15,1-6-1-15,3 0 0 0,3-5 3 16,-3-2-1-16,6 0 2 0,1-3 2 16,0 0-2-16,4-8 2 0,-3-5-1 0,-1-2 1 15,-4-3 0-15,-2-2 3 0,-2-5-1 16,-4 0 2-16,-4-4-1 16,-1-1 0-16,0-1 1 0,-7 1 1 15,-5 0-2-15,-1 4 1 0,-3 2-3 0,-1 4-2 16,-1 5-2-16,3 4-3 0,-3 5-3 15,1 6-6-15,-2 6-14 0,-4 9-40 16,4 8-81-16,7 5-160 0</inkml:trace>
  <inkml:trace contextRef="#ctx0" brushRef="#br0" timeOffset="218433.3067">19526 14423 558 0,'0'0'49'0,"0"0"-20"16,0 0-11-16,0 0-8 15,0 0-6-15,0 0-1 0,0 0-1 16,0 0-3-16,0 0-1 0,0 0-3 16,-64 63-5-16,55-42-7 0,0 6-35 0,0 3-74 15,1 4-150-15</inkml:trace>
  <inkml:trace contextRef="#ctx0" brushRef="#br0" timeOffset="218982.5374">19875 14072 577 0,'0'0'43'0,"0"0"-5"15,0 0-11-15,0 0-9 0,0 0-6 16,0 0-6-16,0 0-3 0,0 0-4 16,0 0 0-16,-38-77-1 0,54 71 0 15,6 3 1-15,5 3-1 0,5 0 0 16,3 1 0-16,0 4 0 0,0 0-1 0,-2-2 1 16,1-1 1-16,-2-2-1 0,-2 0 1 15,-9 0 1-15,-1 0-1 0,-8 0 1 16,-6 0 1-16,3 0 1 0,-5-1 1 15,1-2 2-15,0 2-2 0,-5 1 0 16,0-2 1-16,0-1-2 0,0-2 2 0,0 1-1 16,-7-1-2-16,3 4 0 0,-6-1 0 15,-6 2-4-15,1 5 3 16,-3 7 0-16,1 6 0 0,0 4 0 16,3 3-1-16,-1 5 0 0,4 4 0 0,-2 4-2 15,3 4 1-15,-1 2-4 0,2-1 1 16,1 0-4-16,2-6-1 0,2-3-12 15,1-4-12-15,2-10-29 0,1 3-46 16,0-4-51-16,0 1-114 0</inkml:trace>
  <inkml:trace contextRef="#ctx0" brushRef="#br0" timeOffset="219203.8765">19834 14395 438 0,'0'0'32'15,"0"0"-7"-15,0 0-13 0,84-40-5 0,-51 30-4 16,2 3-2-16,2-2 1 0,0 1-3 16,1 1-2-16,-1 1-4 0,-1 0-10 15,0 1-6-15,-1 1-27 0,0-1-35 16,-4 3-23-16,4-4-31 0</inkml:trace>
  <inkml:trace contextRef="#ctx0" brushRef="#br0" timeOffset="219388.2577">20537 14229 510 0,'0'0'58'0,"0"0"-20"16,0 0-10-16,0 0-10 0,0 0-3 15,0 0-4-15,0 0-2 0,0 0-1 16,0 0-2-16,-29 39-4 0,18-21 0 15,0 2-3-15,-1 3 1 0,1 3-3 16,-2 0 0-16,1 1-2 0,-1 1-8 0,2 0-7 16,-2-1-27-16,0 1-44 0,1-4-68 15,-1-3-131-15</inkml:trace>
  <inkml:trace contextRef="#ctx0" brushRef="#br0" timeOffset="219846.1529">20894 14109 638 0,'0'0'41'16,"0"0"-11"-16,0 0-11 0,0 0-6 16,0 0-5-16,0 0-3 0,0 0-2 15,0 0-4-15,0 0-1 0,-1-35 1 0,-11 44-2 16,-3 9 2-16,-3 8-1 0,0 5 0 16,5 0-1-16,1 3 1 0,3-2 0 15,1-1 0-15,5 1-1 0,3-6 0 16,0-2 0-16,5-6 0 0,4-4 1 15,3-3-1-15,-1-3 1 0,4-6-1 16,3-2 1-16,2 0 1 0,6-10 0 16,-4-4 3-16,0-2 0 0,-2-6 1 15,-6-1 2-15,1-4 0 0,-7-2 1 16,-3-1-1-16,-4-2 2 0,-1 3-1 0,-6 1 0 16,-5 3-2-16,-5 3-2 0,-4 3-2 15,-1 4-3-15,-3 4-3 0,-1 7-4 16,1 4-8-16,0 0-29 0,3 12-56 15,2 2-139-15,9 4-73 0</inkml:trace>
  <inkml:trace contextRef="#ctx0" brushRef="#br0" timeOffset="220323.0936">21206 13896 590 0,'0'0'41'0,"0"0"-12"15,0 0-9-15,0 0-1 0,0 0-2 16,0 0-5-16,0 0-1 0,0 0-3 15,0 0-3-15,0 0-4 0,-52-74-3 16,52 73 1-16,0 1-1 0,0 0 0 16,10 1 2-16,8 10-1 0,5 2 5 15,2 2-4-15,0 2 4 0,3 1-4 0,-2-1-2 16,0 0 0-16,0 0 0 0,-3-1 1 16,0-1 0-16,2 1 0 15,-2-1-1-15,-3-3 0 0,2 0 0 0,-2-3 2 16,-7-1-1-16,-1-1 1 0,-2-2 0 15,-3-1 0-15,0 1-1 0,-4-4 0 0,0 3 2 16,-3 0 0-16,0 2 1 16,0 6 0-16,0 6 1 0,-7 0 0 15,-5 9 1-15,-3-2 0 0,-2 4-2 16,-3 3 1-16,-3 3-3 0,-2 3 0 0,-4 3-1 16,-2 5-1-16,-5 2 2 0,-2 4-8 15,-1 2-6-15,1 3-34 0,1-5-139 16,4 1-134-16</inkml:trace>
  <inkml:trace contextRef="#ctx0" brushRef="#br0" timeOffset="221415.693">22485 12644 582 0,'0'0'45'0,"0"0"-16"0,0 0-9 15,0 0-10-15,0 0-3 0,0 0-3 16,0 0-2-16,0 0-1 0,0 0 0 15,52-55-1-15,-28 49 0 0,4 2 1 16,1-2-1-16,0-1-1 0,0 3 0 0,-2-2-2 16,-1 3 0-16,-6 0-1 0,-2 1-4 15,0 2-13-15,-6 0-13 16,-1 0-26-16,-5 0-21 0,-6 8-34 16,0 5-17-16,-10 6-40 0</inkml:trace>
  <inkml:trace contextRef="#ctx0" brushRef="#br0" timeOffset="221586.7874">22394 12917 398 0,'0'0'64'0,"0"0"-9"0,0 0-7 16,0 0-11-16,0 0-11 0,0 0-9 16,0 0-9-16,0 0-6 15,101 12-2-15,-64-20-2 0,4-4-6 0,4 3-14 16,5-1-37-16,4 2-85 0,2 4-150 15</inkml:trace>
  <inkml:trace contextRef="#ctx0" brushRef="#br0" timeOffset="222414.8401">23439 12569 502 0,'0'0'48'16,"0"0"-19"-16,0 0-12 0,0 0-10 15,0 0-3-15,0 0-4 0,0 0 0 16,0 0 1-16,0 0-1 0,0 0 1 15,4 0-1-15,17 0-1 0,3 0 1 16,-1 0 1-16,-5 0-1 0,0 0 1 16,-6 0-1-16,0-1 1 0,0-1 1 15,-6 1-2-15,0 1 3 0,-6 0-2 16,0-1 2-16,0 1 1 0,2 0 1 0,-1-2 4 16,1 2-2-16,-1 0 0 0,-1-1-4 15,0 1-2-15,-1 0-2 0,-5 0 2 16,-6 0-2-16,-1 0 2 0,2 0-1 15,0 1-1-15,4 1 1 0,3-1 0 16,4-1-2-16,-1 0 0 0,1 0 0 16,-2 1-1-16,1 1 2 0,1-1-1 0,0 1 0 15,0 3-2-15,8-1-4 0,11 2-11 16,5 1-23-16,4-7-43 16,2 0-47-16,1-5-116 0</inkml:trace>
  <inkml:trace contextRef="#ctx0" brushRef="#br0" timeOffset="222922.9497">24276 12377 575 0,'0'0'48'0,"0"0"-16"0,0 0-9 16,0 0-8-16,0 0-8 0,0 0-3 15,0 0-2-15,0 0-2 0,0 0-1 16,-82-42 0-16,60 55 1 0,5 5-1 15,2 2-1-15,3 3 1 0,3 1 0 16,1 2 0-16,4 0 2 0,1 0 2 16,2-1-3-16,1 0 4 0,0-3-5 15,2-2 0-15,6-3 0 0,-2-5 0 16,3-1 0-16,-3-6 0 0,2 0-1 0,1 1 1 16,3-6 1-16,6 0 0 0,3-4 0 15,5-8 0-15,-2-5-1 0,-1-3 2 16,-2-4 1-16,-2-4-4 0,-4 0 5 15,-3-1-3-15,-4-2 4 0,-5 2 2 16,-3 1-1-16,0 2 3 0,-6 0-2 0,-5 4 2 16,0 2-2-16,3 5-2 15,-4 2-2-15,6 6-2 0,2 2-3 16,1 2-5-16,3 3-4 0,-4 0-18 16,-3 8-25-16,-1 12-77 0,3 7-174 0</inkml:trace>
  <inkml:trace contextRef="#ctx0" brushRef="#br0" timeOffset="223187.5598">24604 12582 649 0,'0'0'41'16,"0"0"-11"-16,0 0-14 0,0 0-4 16,0 0-7-16,0 0 2 0,0 0-5 15,0 0 1-15,0 0-5 0,0 0-1 0,-33-50-2 16,33 48-2-16,-1 2 4 0,1 0-8 16,0 0-3-16,0 2-26 0,0 4-39 15,0 3-69-15,0 2-157 0</inkml:trace>
  <inkml:trace contextRef="#ctx0" brushRef="#br0" timeOffset="223683.3431">24897 12234 644 0,'0'0'39'0,"0"0"-12"0,0 0-10 16,0 0-5-16,0 0-5 0,0 0-4 16,0 0-2-16,0 0-4 0,0 0 0 0,0 0 0 15,-38-63 1-15,52 65 0 0,5 9 0 16,10 1-2-16,0 2-1 0,2-3-3 15,-1 0 2-15,-1-4-3 0,-3-2 1 16,-9-1 1-16,1-3 1 0,-7-1 3 16,1 0 3-16,-2 0 0 0,-3-1 0 0,3-4 2 15,-7 2 1-15,0-4 1 0,-2 2 2 16,-1 0 1-16,2 1 3 16,-2-3 0-16,0 2-1 0,0-1-1 15,0-1-2-15,0 7-1 0,0-1-2 0,0 1-2 16,0-2-3-16,0 2 1 0,-6 0-2 15,-5 12 2-15,-4 7 1 0,-5 12-1 16,2 2 1-16,1 3-2 0,1 4 2 16,2 1-3-16,1 0 2 0,1 3 0 15,2 0-6-15,3 0 2 0,1-2-5 0,0-4-3 16,3-3 1-16,3-4-12 0,0-9-12 16,0-4-28-16,0-1-43 0,3-8-39 15,1 3-67-15</inkml:trace>
  <inkml:trace contextRef="#ctx0" brushRef="#br0" timeOffset="224143.8159">24875 12605 414 0,'0'0'37'0,"0"0"-21"16,0 0-8-16,0 0-3 0,0 0-1 15,0 0 0-15,77-66-1 0,-47 59-1 16,2-1 0-16,1-1-4 0,0-2 2 15,1-1-2-15,0 0 1 0,-1 1 1 16,1 1-1-16,-3-1 2 0,0-1 0 16,-2 0 0-16,-3-2 2 0,-6-2 6 0,0 2 6 15,-5 0 9-15,-5 2 7 16,-3 0 3-16,-4 3-4 0,-1 4-5 16,-2-6-7-16,0 6-4 0,0-3-5 0,-3-2-2 15,-6 5-3-15,0 1-1 0,-1 4-2 16,-4 0 0-16,-2 7-1 0,0 5-1 15,1 5 0-15,5-1 0 0,4 4 1 16,2 0 1-16,4 1 0 0,0-2-1 16,0 3 1-16,9-2-2 0,-2-2 1 0,3 2 3 15,3-1-4-15,0 0 4 0,2-3-5 16,-2-1 2-16,-4-3-2 0,2-2 2 16,-4-4-1-16,-4-3-2 15,3 3 2-15,-3-3-2 0,0 0 1 0,0 0-2 16,-3 1 3-16,-2 4 0 0,-5 3-1 15,-6 1 2-15,-6-1-1 0,0-1 0 16,-3-2-2-16,-1 1-6 0,0 0-10 16,3-1-14-16,0-1-16 0,5-2-25 15,2 1-26-15,6-1-27 0,3-4-56 0</inkml:trace>
  <inkml:trace contextRef="#ctx0" brushRef="#br0" timeOffset="224323.7821">25342 12432 587 0,'0'0'42'0,"0"0"-13"15,0 0-10-15,0 0-8 0,0 0-6 16,0 0-4-16,0 0-1 0,0 0 0 0,0 0-1 16,74-78-1-16,-44 75-3 0,4 0-7 15,0 2-17-15,4 1-39 0,-4 0-90 16,3 0-142-16</inkml:trace>
  <inkml:trace contextRef="#ctx0" brushRef="#br0" timeOffset="224886.7891">25766 12442 706 0,'0'0'20'0,"0"0"-4"0,0 0-1 0,0 0-7 15,0 0-4-15,0 0-3 0,0 0-4 16,0 0 0-16,0 0 0 0,-23-30 1 15,23 30-2-15,0 0 3 0,0 0-2 16,1 3 1-16,6 4-1 0,-1 1 2 16,1-2-1-16,0 2 1 0,-4-5-2 15,5 1 1-15,-4-2 1 0,7-1 0 0,4 1 2 16,-5-2-3-16,9 0 0 0,-2-3 1 16,-2-2-1-16,2-1 2 0,-4 0-1 15,-4 3 2-15,-4 0 0 16,0 2 2-16,-5 1 1 0,0 0-1 0,0-2 0 15,1 2 1-15,1 0-1 0,-2-2-1 16,0 2 0-16,0-1-1 0,-2-1 1 16,-4 1 0-16,-8 1-2 0,-6 0 0 15,1 1 0-15,-4 9 1 0,1 0-1 16,6 4 0-16,-1 1-1 0,4 2 1 0,0 2 2 16,3 1-4-16,4 1 6 0,2-4-7 15,4 1 2-15,0-1 1 0,4 1-3 16,6 4 2-16,4-6-1 0,3-2-2 15,4-2-3-15,4-4-2 0,-1-2-4 16,3-5-6-16,-1-1-7 0,-2 0-13 0,-1-3-24 16,-2-6-32-16,-4-3-34 15,1-3-18-15,-4-3-27 0</inkml:trace>
  <inkml:trace contextRef="#ctx0" brushRef="#br0" timeOffset="225049.253">25842 12217 465 0,'0'0'61'16,"0"0"-11"-16,0 0-15 0,0 0-14 0,0 0-12 15,0 0-5-15,0 0-6 0,0 0-5 16,0 0-7-16,0 0-10 16,-23-24-32-16,23 24-67 0,0 0-159 15</inkml:trace>
  <inkml:trace contextRef="#ctx0" brushRef="#br0" timeOffset="225506.9003">25851 11711 647 0,'0'0'39'0,"0"0"-12"0,0 0-10 16,0 0-7-16,0 0-5 0,0 0-3 16,0 0-2-16,0 0-1 0,0 0-1 15,-30-15 2-15,20 25-1 0,-4 7 0 16,2 1 1-16,-2 2 0 0,0 1-1 0,1-3 0 16,1-2-2-16,2-3 6 0,3-1-5 15,3-3 5-15,-1-1-3 0,1 1-1 16,1-6 1-16,2 2 1 0,1-5 0 15,-2 0 2-15,2 0 1 0,0 0 0 16,0 0 0-16,0 0-6 0,0-13 3 0,6-5-5 16,1-5 3-16,4 0 1 15,1 3 0-15,0-4 1 0,1 3-1 16,0-1 2-16,-1 2-2 0,-2 0 2 16,-2 6-1-16,-3 5 1 0,-2 5 0 0,-3 4 0 15,0 0-2-15,0 0-2 0,1 0 0 16,4 0-2-16,2 5 2 0,4 11 1 15,2 5 2-15,0 7-3 0,-1 2 0 16,0 4-3-16,-1 2-1 0,1 3-1 16,0 2-18-16,-1 2-39 0,-1-1-88 0,-4-2-159 15</inkml:trace>
  <inkml:trace contextRef="#ctx0" brushRef="#br0" timeOffset="228231.4578">26479 12521 242 0,'0'0'39'16,"0"0"0"-16,0 0 0 0,0 0-2 15,0 0-8-15,0 0-3 0,0 0-5 16,0 0-2-16,0 0-1 0,86 18-5 16,-62-18-5-16,3 0-2 0,1 0-3 15,-2 0-1-15,1 0 0 0,-3-3-1 0,-6 0-1 16,-1 2 0-16,-5-1 0 0,1 1 0 16,-2-1 0-16,-6 1 0 0,1 1 0 15,-6 0 0-15,0 0-1 0,0-2-1 16,1 2-7-16,1 0-10 0,-2 0-19 15,0 0-35-15,0 0-52 0,-6 6-95 16</inkml:trace>
  <inkml:trace contextRef="#ctx0" brushRef="#br0" timeOffset="229422.4455">27167 12266 251 0,'0'0'64'0,"0"0"-12"0,0 0-14 0,0 0-9 15,0 0-4-15,0 0-1 0,0 0-1 16,0 0-1-16,0 0-4 16,0 0-2-16,-32-68-2 0,31 63-1 0,-1 1-3 15,2 4 1-15,-1-6-3 0,-1 1-1 16,1 0 1-16,-1 1-3 0,2 4 0 15,-1-2-1-15,1 2 1 0,0-1 0 16,-2-1 2-16,2 2-3 0,-1-3 0 16,1 2 0-16,-1 0 0 0,1-1-1 0,-2 0 1 15,2 1 0-15,0-1 0 0,-1 1 1 16,1-1-2-16,0 1 0 0,-3-1 1 16,3 0-2-16,0 1-1 15,-1-1 0-15,1 1 1 0,0 0-3 0,0-1 0 16,0 2-1-16,0-1-2 0,0 1 1 15,1 0 1-15,13 0 1 0,6 4 1 16,7 4-1-16,2 1 0 0,1 1 1 16,2 1-1-16,0 0 0 0,0 1 1 15,-1-2-1-15,0 1-1 0,-1-1 1 0,-1-3 0 16,-3-2-2-16,-7-1 2 0,-3-1 1 16,-4-1 0-16,-6-2 1 0,0 1 2 15,-6-1-2-15,3 0 2 0,0 0 0 16,0-3-1-16,2-6 1 0,-5-1 1 15,0-7-2-15,0-4 0 0,-5 9-1 16,-1-3 0-16,0 8 0 0,0-1 1 16,-1 2 0-16,4 3 0 0,-1 0-1 15,4 3-1-15,0-1 0 0,0 1-1 16,-4 0 0-16,-2 0 1 0,-3 1 0 0,-2 8 0 16,2 6-1-16,-1 4 1 0,0 1 0 15,3 4 0-15,-1 0 0 0,2 3 0 16,-1 0 1-16,-1 1-2 0,0 1 1 15,1-2 0-15,0 0 0 0,0 1 0 16,1-1 1-16,0 2 2 0,0 1-5 0,2 1 6 16,-3-3-9-16,3 1 0 0,-2-3 1 15,1-3-6-15,2-7-3 16,2 1-10-16,-1-5-14 0,-1 1-23 16,1 5-32-16,-2-8-37 0,-1 6-62 0</inkml:trace>
  <inkml:trace contextRef="#ctx0" brushRef="#br0" timeOffset="229666.5039">27193 12574 427 0,'0'0'63'15,"0"0"-22"-15,0 0-17 0,0 0-12 16,0 0-3-16,0 0-3 0,0 0 1 16,0 0-1-16,97-42-3 0,-58 36 0 15,6 1-3-15,-2 0-2 0,3 3-3 0,-1 0-9 16,1 2-23-16,-4 0-73 0,1 0-107 16</inkml:trace>
  <inkml:trace contextRef="#ctx0" brushRef="#br0" timeOffset="231242.5806">27813 12379 231 0,'0'0'81'0,"0"0"-7"15,0 0-14-15,0 0-15 0,0 0-7 16,0 0-10-16,0 0-4 0,0 0-4 16,0 0-2-16,0 0-1 15,9-79-5-15,-9 79-2 0,0-2-2 0,0 2-5 16,0-1-2-16,2-2-1 0,-2 3-1 15,0 0 0-15,4 0 3 0,-1 7-2 16,2 8 0-16,1 5 0 0,0 3-1 16,3 0 0-16,-4 1 2 0,1 2-1 15,-1 1 1-15,1 2 3 0,-4-1-6 0,1 3 6 16,1-2-5-16,-4 0 1 0,0-4 0 16,0 1-1-16,-2-3 1 0,-5-4-1 15,-4 1 1-15,0-3 0 0,-5-2-1 16,-3-3 1-16,-1-2-1 0,-3-4-2 15,0-5-4-15,-2-1-4 0,5 0-5 0,4-2-16 16,4-6-26-16,2-4-62 16,6-4-72-16</inkml:trace>
  <inkml:trace contextRef="#ctx0" brushRef="#br0" timeOffset="231467.1624">27689 12005 450 0,'0'0'61'0,"0"0"-26"0,0 0-17 0,0 0-9 15,0 0-6-15,0 0-7 0,0 0-7 16,0 0-13-16,0 0-23 0,6-62-52 15,13 57-70-15</inkml:trace>
  <inkml:trace contextRef="#ctx0" brushRef="#br0" timeOffset="231933.9016">27819 11498 537 0,'0'0'41'0,"0"0"-11"0,0 0-11 0,0 0-9 16,0 0-5-16,0 0-3 0,0 0 0 16,0 0-1-16,-84 39 1 0,67-12-1 15,0 0 0-15,1 1-1 0,0 0 1 16,1-3-1-16,4-1 0 0,1-9-1 15,4-7 1-15,1-1 0 0,4-3 1 16,-2-1 1-16,2 2 0 0,1-5 6 0,-2 0 1 16,2 0 2-16,0 0 2 15,-1 0 1-15,1 0-4 0,0 0-3 16,0-2-3-16,0-10-3 0,0-6 0 0,4-6 0 16,5-1 0-16,0-2 0 0,3-2 0 15,0 0 1-15,2 1-3 0,1-1 2 16,-1 5-1-16,1-1 0 0,-2 5 0 15,0 4 1-15,-3 4-2 0,-1 3 0 16,-1 4-1-16,-5 4-2 0,8 1 2 0,1 0-1 16,4 7 2-16,7 9 0 15,-2 4 1-15,-2 7-4 0,-1 5 1 16,1 5-1-16,-2 4-1 0,2 2-5 16,-1 3-6-16,0 0-15 0,1 1-26 0,0-3-56 15,4 2-75-15,-2-7-93 0</inkml:trace>
  <inkml:trace contextRef="#ctx0" brushRef="#br0" timeOffset="232552.2083">28736 12523 629 0,'0'0'31'0,"0"0"-8"0,0 0-6 0,0 0-3 15,0 0-8-15,0 0-3 0,0 0-2 16,0 0-2-16,-29-79-1 0,48 68 1 15,7 3-1-15,7 0 0 0,6 3 0 16,5-1-1-16,0 1-2 0,-2 1 0 16,-2 1-2-16,-3-1-1 0,-4 1-2 0,-3 1-5 15,-9 0-6-15,-7 2-9 0,-8 0-11 16,-6 0-9-16,0-1-12 0,0 1-21 16,0 0-16-16,0-2-13 15,-15 1-28-15</inkml:trace>
  <inkml:trace contextRef="#ctx0" brushRef="#br0" timeOffset="232755.2841">28852 12290 491 0,'0'0'56'16,"0"0"-13"-16,0 0-17 0,0 0-9 16,0 0-6-16,0 0-3 0,0 0-2 15,0 0 2-15,0 0-3 16,0 0-1-16,-3 61-2 0,3-30-1 0,3 1-2 15,0 1 1-15,1 3 3 0,0 4-5 16,1-1 4-16,-2 2-9 0,1 0-12 16,-1-2-16-16,-2-4-49 0,2 0-60 15,-2-10-143-15</inkml:trace>
  <inkml:trace contextRef="#ctx0" brushRef="#br0" timeOffset="233266.9768">29790 12109 601 0,'0'0'46'0,"0"0"-15"0,0 0-8 16,0 0-7-16,-17-90-6 0,12 82-4 0,1 5-3 15,-3-1-1-15,-3 4-2 0,-7 0-1 16,-5 7-1-16,-1 8 1 0,-2 8-2 16,1 5 2-16,2 4-1 0,1 2 1 15,4 5 2-15,4 1-1 0,3 0-2 16,1 2 2-16,5-2-2 0,1 1 1 15,3-5 0-15,0-1 0 0,5-3 4 16,0-4-5-16,5-1 3 0,-1-5-3 16,1-2 0-16,3-5 1 0,-3-6 1 15,3-3-1-15,-4-5 0 0,3-1 1 0,5 0 1 16,-1-5 0-16,3-6 1 0,-5-3-1 16,-3-1 1-16,-2-5 1 0,-3-2-5 15,-3-1 5-15,-3 0-6 0,0 6 6 16,0 1 0-16,-7 2-1 0,-4 2 1 15,-4 0-4-15,5 3 0 0,-8 6 0 16,1 3-2-16,-5 1 0 0,-8 12-4 16,1 3-3-16,0 7-16 0,2 6-33 15,3 1-64-15,3 4-91 0,5-2-73 16</inkml:trace>
  <inkml:trace contextRef="#ctx0" brushRef="#br0" timeOffset="233845.578">30195 12301 625 0,'0'0'47'0,"0"0"-14"16,0 0-8-16,0 0-7 0,0 0-7 16,0 0-4-16,0 0-4 0,0 0-4 15,0 0-1-15,-26-41 0 0,24 41 1 0,-2 12 0 16,2 8 1-16,0 5-2 0,1 2 2 16,-1 1-1-16,2 0 1 0,0-1-2 15,0 0 2-15,0-2 2 0,0-7-2 16,0-1 2-16,0-5-4 0,0-6 2 15,0 0 0-15,0-6 0 0,0 0 0 16,0 0 3-16,0 1-1 0,0-1 0 16,5 0 2-16,3-7-8 0,4-11 6 15,5-7-4-15,-4-2 3 0,2-3 0 16,0-2-1-16,0-2-1 0,2 0-1 0,0 0 1 16,-1 2-3-16,2 2 0 0,-4 5-5 15,-3 7-3-15,-2 7-7 0,-3 4-15 16,3 5-15-16,4 2-23 0,1 9-31 15,5 7-32-15,-1 5-55 0</inkml:trace>
  <inkml:trace contextRef="#ctx0" brushRef="#br0" timeOffset="234067.5008">30357 12585 625 0,'0'0'48'0,"0"0"-15"15,0 0-9-15,0 0-9 0,0 0-8 16,0 0-4-16,0 0-4 0,0 0-2 16,0 0 2-16,0 0-1 0,-3-14 1 0,19 25 1 15,9 3-2-15,-1 2-1 0,1 1 0 16,0 1 0-16,0-1-2 0,1 1-2 16,0-3-5-16,2 0-13 15,-4-2-13-15,-8-5-38 0,3-3-59 0,-4-5-101 16</inkml:trace>
  <inkml:trace contextRef="#ctx0" brushRef="#br0" timeOffset="234583.156">30400 11582 572 0,'0'0'52'15,"0"0"-13"-15,0 0-13 0,0 0-10 16,0 0-4-16,0 0-8 0,0 0-1 0,0 0-3 16,0 0-2-16,0 0 2 0,-62-47-1 15,42 56 0-15,3 7 1 0,-2 3-1 16,3-1 0-16,0 3 0 0,3-2 0 15,-1 0 1-15,3-1 0 0,3-6 0 16,-1 0 1-16,5-4-2 0,1-3 2 16,1-1-2-16,2-4 1 0,-1 0 3 0,1 0 2 15,0 2 2-15,-1-2 1 16,1 0-2-16,0 0-3 0,0-3-1 16,0-12-2-16,2-5 1 0,6-6 0 0,2 2 0 15,-2-1-1-15,3 1 1 0,-1 1 0 16,0 1 0-16,0 4 0 0,-2 4-1 15,0 2 0-15,-4 4 2 0,-1 5-2 16,0-1 0-16,-3 4-2 0,3-1 1 16,1-1-1-16,6 1 0 0,5 1 1 0,-1 3 0 15,4 9-1-15,-1 4 1 0,-2 3-2 16,-1 3 1-16,-3 1 1 0,2 1-1 16,-3 2 1-16,1 1-3 15,-1 0-2-15,0 0-6 0,-1 1-11 0,-1-4-25 16,4 4-49-16,-2-6-105 0,4 3-93 15</inkml:trace>
  <inkml:trace contextRef="#ctx0" brushRef="#br0" timeOffset="234764.432">30798 11950 691 0,'0'0'6'0,"0"0"-4"16,0 0-6-16,0 0-11 0,0 0-45 15,0 0-153-15,-46-79-93 0</inkml:trace>
  <inkml:trace contextRef="#ctx0" brushRef="#br0" timeOffset="235729.1225">22402 14086 625 0,'0'0'35'15,"0"0"-8"-15,0 0-9 0,0 0-6 16,0 0-3-16,0 0-6 0,0 0 1 16,0 0-3-16,0 0-1 0,-11 1-1 15,11-1-1-15,0 0 1 0,10-1 1 0,11-3 0 16,8-2 0-16,6-1 0 0,1 2 0 16,4-2-1-16,1 2-1 0,-2 1 1 15,-1 1-3-15,1 0-2 0,-6 1-7 16,-1 2-8-16,-12 0-14 0,2 0-23 15,-9 0-26-15,-7 0-35 0,2 7-7 16,-6 3-21-16</inkml:trace>
  <inkml:trace contextRef="#ctx0" brushRef="#br0" timeOffset="235915.6735">22396 14318 477 0,'0'0'68'0,"0"0"-21"0,0 0-17 15,0 0-10-15,0 0-2 0,0 0-1 16,0 0-1-16,0 0-1 0,0 0-6 0,0 0-2 16,84 14-4-16,-48-14-2 0,9-1-2 15,6-5 0-15,4-4-3 16,6 3-3-16,4 1-20 0,1-1-64 16,2 5-164-16,-3-3-64 0</inkml:trace>
  <inkml:trace contextRef="#ctx0" brushRef="#br0" timeOffset="237194.7217">24677 13768 358 0,'0'0'73'0,"0"0"-14"0,0 0-10 16,0 0-12-16,0 0-5 0,0 0-9 15,0 0-5-15,0 0-4 0,0 0-7 16,0-43-3-16,0 43-3 0,0 0 0 16,-4 0-1-16,-5 5 0 0,-5 8 1 0,-3 7-1 15,0 1 0-15,1 2 4 0,-3 3-3 16,2 1 3-16,-5 0-3 0,2 1-2 16,1-3-1-16,-1 0 0 0,3-3 2 15,2-2-2-15,2-3 2 0,5-5 0 16,2-4 0-16,4-4-1 0,2-4 1 15,-1 0-2-15,1 0-1 0,0 2 2 16,-2-1-1-16,2 0 0 0,-1 1 1 16,1 0 1-16,0-2 2 0,1 1-2 15,13-1 1-15,4 0 0 0,8 0-2 0,0 0 0 16,-1-5 0-16,3 1-5 0,-3 0-6 16,3-1-6-16,-4 2-16 0,1 1-18 15,-9 1-30-15,1-2-38 0,-1 3-18 16,-3 0-46-16</inkml:trace>
  <inkml:trace contextRef="#ctx0" brushRef="#br0" timeOffset="237431.1849">24706 13907 462 0,'0'0'73'0,"0"0"-20"0,0 0-14 15,0 0-13-15,0 0-5 0,0 0-8 16,0 0-4-16,0 0-3 0,0 0-3 15,0 0-2-15,-16-17 1 0,14 17-1 16,-1 10 0-16,-1 6 0 0,1 7 0 0,0 0-1 16,2 2 0-16,0 3-1 0,-2 1 0 15,0 1-3-15,0 2 0 0,-2 0-2 16,1-1-1-16,-1 0-7 16,2-2-12-16,-2-3-26 0,4-1-47 0,1-7-56 15,0 2-132-15</inkml:trace>
  <inkml:trace contextRef="#ctx0" brushRef="#br0" timeOffset="237668.1243">24911 14188 660 0,'0'0'38'15,"0"0"-10"-15,0 0-9 0,0 0-5 16,0 0-4-16,0 0-5 0,0 0-2 16,0 0-2-16,0 0-2 0,0 0-1 15,-9-62-1-15,9 62-4 0,-1-2-5 0,1 2-11 16,0-2-26-16,0 2-69 0,0-1-94 16,0 1-98-16</inkml:trace>
  <inkml:trace contextRef="#ctx0" brushRef="#br0" timeOffset="238393.9627">25296 13918 654 0,'0'0'32'0,"0"0"-17"16,0 0 0-16,0 0-10 0,0 0 0 0,0 0-2 16,-28-78-1-16,28 68-2 0,0 2 0 15,0 4-1-15,9-3-1 16,-5 6 1-16,7-2 0 0,4 1-1 16,1 2 1-16,6 0-1 0,-1 5 1 0,-3 3-1 15,-1 2-1-15,-4 2 6 0,0 1-5 16,-3 5 4-16,-2 1-4 0,-4-6 0 15,-2 6 0-15,-2 2-1 0,-2 1 0 16,-7 5 0-16,-4-3 1 0,-4 0-1 16,-3 1 1-16,-2-3 0 0,-1 0 1 0,1-4-1 15,5-1 1-15,3-7-1 0,2 0 2 16,6-6-2-16,3-1 0 0,-1 0 1 16,4-3-1-16,0 3 1 15,1 2 0-15,12-1 1 0,3 1-1 0,7-3 0 16,2-2 0-16,2-5 0 0,1-3 0 15,-1-1 1-15,1-3-1 0,-5 0 1 16,0-2 0-16,-3-1 1 0,-4 0-1 16,0-2 2-16,-4-1-3 0,-2 0 3 15,0-2-1-15,-3-1 1 0,-1 1 1 0,-2-1-1 16,-1 4 1-16,-1-1 0 0,-2 0 1 16,0 5-5-16,0-5 6 0,0 7-4 15,0 7 2-15,-5-4 3 0,3 5-4 16,-1 0-2-16,1 0-1 0,-2 3 5 15,-4 5-5-15,-3 9 5 0,-1 4-4 0,4 3-2 16,-1-1 2-16,5 4-2 16,1 0 0-16,3 0 0 0,0-1 1 15,1 2-1-15,5-4 1 0,4 0 1 16,0-1-1-16,1-2-1 0,3 0 2 0,-1-1-3 16,3 0 3-16,-2-4 0 0,2 3 0 15,0-4 1-15,-2-3-1 0,0-1-1 16,-3-4 1-16,-2 0 0 0,0-1 0 15,-5-1 1-15,0 1-1 0,-4-3 0 16,0 0-1-16,0 0-1 0,0 3-1 0,0 6-2 16,-7 0-5-16,-8 4-16 0,-5-5-18 15,-6-4-42-15,0-3-54 0,-1-1-101 16</inkml:trace>
  <inkml:trace contextRef="#ctx0" brushRef="#br0" timeOffset="238576.8441">25549 13992 506 0,'0'0'40'16,"0"0"-12"-16,0 0-13 0,0 0-4 16,101-74-7-16,-71 59 0 15,2 4-5-15,1 2-5 0,-1-1-5 0,-1 5-34 16,-2 2-75-16,-8 1-160 0</inkml:trace>
  <inkml:trace contextRef="#ctx0" brushRef="#br0" timeOffset="238990.5052">26214 14076 665 0,'0'0'35'0,"0"0"-7"15,0 0-11-15,0 0-5 0,0 0-4 16,0 0-2-16,0 0-3 0,0 0 0 15,0 0-5-15,-12-54-1 0,12 54-1 16,-1-1 0-16,1 1 3 0,-3 0-1 0,-1 9 0 16,-5 5 2-16,2 6 0 15,1 0-2-15,0 0 2 0,1 2 0 0,2-3-1 16,0-2 0-16,1 0-2 16,2 2 2-16,0-1-2 0,0 6 2 0,3-5 0 15,2-5 0-15,3-1 2 0,1-4-3 16,3-1-1-16,0 2-1 0,3-5-4 15,4-5 0-15,2 0-4 0,4 0-10 16,1 0-16-16,0-3-37 0,-1-3-84 16,1 0-140-16</inkml:trace>
  <inkml:trace contextRef="#ctx0" brushRef="#br0" timeOffset="239207.1971">26081 13866 664 0,'0'0'31'0,"0"0"-18"0,0 0-4 16,0 0-5-16,0 0-3 0,0 0-2 15,-16-77-4-15,28 66-8 0,4-1-20 16,2 1-58-16,1 4-99 0,0 2-118 15</inkml:trace>
  <inkml:trace contextRef="#ctx0" brushRef="#br0" timeOffset="239674.9026">26082 13219 643 0,'0'0'30'0,"0"0"-13"16,0 0-4-16,0 0-5 16,0 0-4-16,0 0-3 0,0 0 0 0,0 0 3 15,0 0-6-15,0 0 6 0,-69 10-5 16,58 5-1-16,2 1 1 0,-2 3 0 15,2-2 2-15,-2-1-2 0,4-4 2 16,-3 0-1-16,6-6 1 0,1-2 0 16,0 0 1-16,3-4 1 0,-1 0-1 0,1 0 2 15,0 0 2-15,-2 0 0 0,2 0-1 16,0 0-2-16,0 0-1 0,0-2-1 16,3-8 0-16,6-4 0 0,4-4 1 15,0 1-2-15,2-1 0 0,0 1 1 16,1 0-1-16,-2 1-5 0,-2 5 5 15,-2 2-6-15,-3 3 6 0,-4 3-1 16,7-2 1-16,-4 5-2 0,4 0 0 16,6 0 5-16,-3 10-6 0,6 5 5 15,-5 3-3-15,2 5-3 0,-3 1-1 0,3 5-3 16,-3 1-7-16,2 3-14 0,2 6-22 16,0 1-57-16,1 5-89 0,-3-3-97 15</inkml:trace>
  <inkml:trace contextRef="#ctx0" brushRef="#br0" timeOffset="242050.5711">27242 13997 181 0,'0'0'70'15,"0"0"-1"-15,0 0-8 16,0 0-10-16,0 0-10 0,0 0-3 16,0 0-8-16,0 0-6 0,0 0-3 0,0 0-7 15,-27 7-2-15,25-6-4 0,1-1-1 16,-1 0 0-16,0 2-2 0,2-2 0 15,-2 0 1-15,2 0 0 0,0 0-2 16,13 0 1-16,5-2-3 0,8-2 0 16,-1 0-1-16,4-1-1 0,2 0-1 0,-1 2-1 15,-1 1-2-15,0 0-2 0,-8 0-2 16,0 2-5-16,-5 0-13 0,-5 0-31 16,9 2-48-16,-8 1-69 15,1 0-99-15</inkml:trace>
  <inkml:trace contextRef="#ctx0" brushRef="#br0" timeOffset="242524.0321">27759 13691 553 0,'0'0'39'0,"0"0"-12"16,0 0-9-16,0 0-8 0,0 0-4 0,0 0-3 16,0 0-2-16,0 0 0 0,0 0-2 15,0 0 1-15,54-68-1 0,-31 65-1 16,0 3 1-16,1 0 0 0,2 0 1 15,-7 0 1-15,0 0-1 0,-7 0 0 16,-6 0 0-16,2 0-1 0,-4 0 0 0,1 0 1 16,0 0 0-16,-1 2 0 0,-4-2 1 15,0 4 0-15,2 0 1 16,-2 7 0-16,0 6 2 0,-2-2 1 16,-4 5 1-16,-1 0 0 0,0-3-2 0,0 4-1 15,1 0-2-15,-1 0-1 0,0 2 0 16,1 1 4-16,1 1-4 0,1 2 5 15,0-1-6-15,-1 1 0 0,1 0 1 16,1 1-3-16,2 1 0 0,1-2-2 16,0-7-3-16,0 2-14 0,0-1-15 0,0-7-31 15,0 11-40-15,-3-4-38 0,0-7-94 16</inkml:trace>
  <inkml:trace contextRef="#ctx0" brushRef="#br0" timeOffset="243014.8566">27741 14010 330 0,'0'0'36'15,"0"0"-11"-15,0 0-9 0,90-24-3 16,-62 21-4-16,6-2-5 0,1 1-1 15,1-1-1-15,1-1-2 0,4 0 0 16,-4 0 0-16,0-2 0 0,-1-1 0 16,-3 0-1-16,-1-1 2 0,-5-2-1 15,-2 4 3-15,-9 0-1 0,-2-1 5 16,-6 3 8-16,-3-3 3 0,2 1 13 0,-5 4-3 16,1-6 0-16,-2 6-7 0,-1-3-1 15,0-2-2-15,0 4 1 0,0-1-1 16,0-3-4-16,0 4-3 0,-1 0-2 15,-1 3-1-15,2 2-3 0,0-2-4 16,0 2-1-16,0 0-1 0,-1 0 0 0,-3 0 0 16,1 2 1-16,0 10 0 0,1 6 0 15,1 2 4-15,1 9-4 16,0-4 4-16,0 3-5 0,3-2 0 16,1 1 1-16,2-1-2 0,-3-1 1 0,0 1-1 15,0-1 1-15,0-1-1 0,-3-8 1 16,0 4-3-16,0 0 1 0,0-2-1 15,-5 1 1-15,1-4 2 0,-1-7-3 16,-2-1 2-16,2 0-1 0,0-4-4 16,-5 0-5-16,2-3-11 0,-7 0-21 0,-7-4-34 15,3-8-53-15,-5-8-114 0</inkml:trace>
  <inkml:trace contextRef="#ctx0" brushRef="#br0" timeOffset="243232.2537">28221 13626 556 0,'0'0'43'15,"0"0"-14"-15,0 0-11 0,0 0-9 16,0 0-6-16,0 0-6 0,0 0-5 15,0 0-10-15,0 0-17 0,0 0-44 16,32-36-83-16,-9 31-123 0</inkml:trace>
  <inkml:trace contextRef="#ctx0" brushRef="#br0" timeOffset="243703.4631">28321 13177 559 0,'0'0'39'16,"0"0"-16"-16,0 0-9 0,0 0-7 16,0 0-2-16,0 0 3 0,-84 10-3 0,67 4 3 15,-1 1-6-15,1 1-1 0,1 0 0 16,-1 0-1-16,2-1 1 0,1 0-1 15,5-5 0-15,-1 1-1 0,3-3 1 16,1-2 1-16,0 1 0 0,3-4 0 16,2 0 0-16,1-3 1 0,-2 0 2 0,2 0 2 15,0 0 2-15,-1 0 1 0,1 0 2 16,0 0-3-16,0 0-3 0,0 0-2 16,3-9-2-16,4-5 0 0,5-4 0 15,2 0 0-15,-1 0-1 0,3 0 0 16,-3 0 0-16,3 1-5 0,-3 0 4 15,0 2-3-15,-3 4 4 0,-1 2 0 16,-3 3 0-16,-2 3 0 0,0 0-3 16,-4 3 1-16,5 0 0 0,5 0-1 15,4 0 2-15,1 5-1 0,-1 4 1 0,-1 6 4 16,-1 3-5-16,2 5 5 0,-2 0-6 16,2 2-2-16,-1 1-5 0,3 0-8 15,-1 2-13-15,2-1-27 16,2 3-36-16,4-3-63 0,3 1-124 0</inkml:trace>
  <inkml:trace contextRef="#ctx0" brushRef="#br0" timeOffset="244031.4509">29106 13925 677 0,'0'0'31'0,"0"0"-10"0,0 0-7 15,0 0-4-15,0 0-4 0,0 0-4 16,0 0-2-16,0 0 0 0,0 0-2 15,0 0 0-15,64-45-5 0,-26 38 6 16,3 2-6-16,3 0 4 0,-1 2 0 16,-2 0-3-16,-4 1-2 0,-3 0-3 0,-3 1-7 15,-3 0-15-15,-4-4-23 0,-4 5-42 16,-6-1-57-16,-6 1-96 0</inkml:trace>
  <inkml:trace contextRef="#ctx0" brushRef="#br0" timeOffset="244246.4557">29374 13722 529 0,'0'0'68'0,"0"0"-19"0,0 0-14 0,0 0-10 16,0 0-4-16,0 0-6 0,0 0-3 16,0 0-6-16,0 0-3 0,-20-37-3 15,20 37 0-15,-2 0-1 0,2 2 0 16,0 14 0-16,0 9 0 0,0 8 1 15,-1 4-2-15,1 1 4 0,-2 2-10 0,-1 5-2 16,0 2-23-16,-3 3-48 16,1 1-90-16,-1 1-142 0</inkml:trace>
  <inkml:trace contextRef="#ctx0" brushRef="#br0" timeOffset="246109.8924">29997 13547 438 0,'0'0'80'15,"0"0"-17"-15,0 0-16 0,0 0-11 16,0 0-7-16,0 0-9 0,0 0-6 16,0 0-3-16,0 0-5 0,0 0-3 0,-12-35 0 15,11 34-3-15,1 1 1 0,-2 0-1 16,2 0-1-16,-2 1 1 0,0 16 1 16,1 6-2-16,-2 9 3 0,0 2-3 15,0 0 1-15,2 3-1 0,-4 0 1 16,2 1-2-16,-3 0 0 0,1 0 4 15,-1-3-7-15,2 0 1 0,1-2-13 16,-2-4-33-16,2-1-75 0,2-10-185 16</inkml:trace>
  <inkml:trace contextRef="#ctx0" brushRef="#br0" timeOffset="246590.3844">30463 13729 712 0,'0'0'0'0,"0"0"10"0,0 0-10 0,0 0 14 16,0 0 0-16,0 0-4 0,0 0-2 15,0 0-3-15,0 0-3 0,0 0-1 16,-6-42-2-16,6 42-2 0,0 0 1 16,-3 0 0-16,1 9 1 0,-2 6 1 0,0 6-1 15,0 2 1-15,1 1 0 0,0 0 1 16,1-1 4-16,1 2-4 16,1-3 3-16,0-6-4 0,0 0-2 0,0-5 2 15,0 0-1-15,1 1 0 0,1-8 0 16,-1 7 1-16,1-7 0 0,-1 1 0 15,1 0 0-15,-2-5 1 0,0 0 1 16,0 0-1-16,1 0 0 0,2 1 1 16,2-1-1-16,6-6 1 0,2-6-1 0,6-6 0 15,-2-3-6-15,0-2 4 0,3-1-1 16,2-1 2-16,0 1 3 0,1 3-2 16,0-1-2-16,-2 2 0 0,0 2-4 15,1 4-3-15,-3 1-6 0,1 2-7 16,-4 5-16-16,-2 4-21 0,-5 2-37 15,5 0-48-15,1 2-46 0</inkml:trace>
  <inkml:trace contextRef="#ctx0" brushRef="#br0" timeOffset="246828.8023">30563 13954 564 0,'0'0'53'15,"0"0"-16"-15,0 0-9 0,0 0-9 16,0 0-8-16,0 0-5 0,0 0-4 16,0 0 0-16,0 0-2 0,0 0 2 15,20 9 0-15,1 2-2 0,1 2 2 16,0 1-3-16,-1 1 0 0,1 1 1 0,-2-3-2 16,2 2-1-16,0-1 1 0,-2-2-5 15,3-3-9-15,2-1-20 0,2-2-39 16,-1-6-77-16,2 0-144 0</inkml:trace>
  <inkml:trace contextRef="#ctx0" brushRef="#br0" timeOffset="247331.8214">30606 13180 567 0,'0'0'47'0,"0"0"-12"0,0 0-11 16,0 0-10-16,0 0-5 15,0 0-7-15,0 0 1 0,0 0 1 0,0 0-1 16,-78 27 3-16,60-7-5 0,1 1 0 15,-1 0-1-15,1 2 0 0,0-1 1 16,2-3-2-16,2-1 1 0,3-5 0 16,3-1 1-16,1-6-1 0,3-3 1 15,2 1 0-15,1-4 0 0,-2 0 0 0,2 0 0 16,0 2 4-16,-1 0 2 0,1-2 1 16,0 0 1-16,0 0-3 0,0 0-3 15,0-8-1-15,6-8-1 0,4-2 0 16,2-3-1-16,2 2 0 0,1-3 0 15,2 2 2-15,-1 2-3 0,0 1 2 0,-3 4-1 16,-3 2-6-16,-4 5 6 16,-4 3-6-16,-2 3 4 0,0-1-1 15,0 1 1-15,2 0 5 0,4 0-6 16,5 4 9-16,2 7-8 0,4 6 2 0,-3-1 1 16,-3 4-5-16,2-1 2 0,-1 5-7 15,-1-2-6-15,-1 3-17 0,1 0-19 16,0 0-48-16,2 0-53 0,-3-2-135 15</inkml:trace>
  <inkml:trace contextRef="#ctx0" brushRef="#br0" timeOffset="247526.4749">31228 13739 644 0,'0'0'38'0,"0"0"-11"16,0 0-14-16,0 0-6 0,0 0-5 0,0 0-3 15,0 0-7-15,0 0-35 0,0 0-177 16,18-37-95-16</inkml:trace>
  <inkml:trace contextRef="#ctx0" brushRef="#br0" timeOffset="256510.288">4741 16077 257 0,'0'0'62'0,"0"0"-5"16,0 0-4-16,0 0-6 0,0 0-7 15,0 0-8-15,0 0-6 0,0 0-5 16,-39-4-6-16,39 4-2 0,-1 0-2 0,-1-1-3 16,1 1 0-16,-2 0-2 15,3-2 1-15,-1 2-2 0,1 0-3 16,0-1-1-16,0 1 1 0,0-2-2 16,11-3 2-16,8 0-1 0,7 0 0 0,0 0 1 15,0-3-1-15,3 3-1 0,1-2-2 16,2 2 1-16,3-2 0 0,1 1-2 15,0 2 0-15,3 1 0 0,-3 0-1 16,-1 3-4-16,1 0-6 0,-4 0-16 16,-3 0-20-16,-2 3-20 0,-5 4-30 0,-6-1-26 15,-3 2-48-15</inkml:trace>
  <inkml:trace contextRef="#ctx0" brushRef="#br0" timeOffset="256790.4508">5068 16084 600 0,'0'0'51'0,"0"0"-19"16,0 0-10-16,0 0-8 0,0 0-7 15,0 0-2-15,0 0-1 0,0 0-3 16,0 0-1-16,0 0-3 0,-13-2 0 15,10 2 1-15,-1 12 1 0,-2 10 1 16,0 6-3-16,4 4 1 0,-1 5-2 16,1-1 1-16,2 2 1 0,0-2-2 15,0-1-3-15,0-7-1 0,5-5-3 16,0-2-6-16,2-3-11 0,1 2-34 0,-1-5-64 16,3 1-63-16</inkml:trace>
  <inkml:trace contextRef="#ctx0" brushRef="#br0" timeOffset="258783.1602">5380 16445 575 0,'0'0'48'0,"0"0"-18"15,0 0-9-15,0 0-8 0,0 0-4 0,0 0-3 16,0 0-3-16,0 0-4 0,0 0-1 15,0 0-1-15,-18-25-1 0,18 25-1 16,-2 0 0-16,2 0 2 0,-1 0 0 16,-1 14 3-16,-1 7 1 0,-1 3 1 15,4 1-4-15,-3 2 5 0,3-1-5 0,-3 0 1 16,3-2 1-16,-2-6-2 0,2 0 0 16,0-7 0-16,0 2 1 0,0 0 0 15,0-7 2-15,0 5-2 16,0-7 0-16,0 1 1 0,0 1 0 0,0-6 2 15,0 0 0-15,0 0 1 0,0 1 2 16,0-1-2-16,0 0 2 0,0 0-1 16,0 0-3-16,0 0 0 0,0-6-1 15,0-4 0-15,-3-8 0 0,1 6 1 16,-2-5-1-16,2 7 1 0,-2-1 0 0,1-1 0 16,0 2 0-16,2-7-1 0,-2 4 2 15,1-5-6-15,1 0 5 0,-2 6-5 16,3-7 3-16,0 1 2 0,3 1-1 15,3-3-1-15,-2 5 0 0,5-3 1 16,-3 8 0-16,2-2 1 0,-2 5-2 0,1 0 1 16,-1-1-1-16,-3 5-2 15,0 0 1-15,-3 3 0 0,0-2-1 16,0 2 1-16,4 0 1 0,2-1-2 16,0 1 2-16,-2 0 0 0,2 0-1 0,-6 0 1 15,6 0 0-15,-1 0 0 0,0 0 1 16,-1 0-1-16,-4 0 0 0,0 0 1 15,0 0 0-15,0 0-1 0,3 0 2 16,-3 0-1-16,3 1 1 0,-2-1-1 16,1 0 1-16,-1 2 1 0,1-2-2 0,-2 0 3 15,1 1-2-15,-1-1-1 0,2 0 1 16,-2 0-2-16,1 0 1 0,-1 0 0 16,3 2 0-16,-3-2 0 15,0 0 1-15,1 0-2 0,-1 0 0 0,0 0 1 16,0 0 0-16,0 2 1 0,0-2-1 15,3 0-1-15,-3 0 1 0,0 0 0 16,0 0 0-16,0 0 0 0,0 0 0 16,0 0 0-16,0 0 0 0,0 0 1 15,0 0 0-15,0 0-2 0,0 0 0 0,0 0 1 16,0 0 0-16,0 0 2 0,0 0-2 16,0 0 0-16,0 0-1 0,0 1 0 15,0-1 1-15,0 0 1 0,0 0-1 16,0 0-1-16,0 0 1 0,0 0-1 15,3 0 2-15,-3 0-1 0,0 0 0 16,0 0 1-16,0 0-2 0,0 0 1 16,0 0 0-16,0 0 0 0,0 0 1 15,0 0 0-15,0 0-1 0,0 0 1 16,0 0-1-16,0 0 1 0,0 0 0 0,0 0 0 16,0 0 0-16,0 0 1 0,0 0 0 15,0 0-2-15,0 0 2 0,0 0-1 16,0 0-1-16,0 0 1 0,0 0-2 15,0 0 4-15,0 0-3 0,0 0 0 16,0 0-2-16,0 0-1 0,0 0 2 0,0 0-1 16,0 0 0-16,0 0 0 15,0 0 0-15,0 0 0 0,0 0 1 16,0 0 0-16,0 0 1 0,0 0-1 16,0 0 0-16,0 0 0 0,0 0 0 0,0 0 0 15,0 0 1-15,0 0-1 0,0 0 0 16,0 0 1-16,0 0-1 0,0 0 0 15,0 0 0-15,0 0-3 0,0 0 1 16,0 0 0-16,0 0-1 0,0 0-1 16,0 0 2-16,0 0 1 0,0 0 0 0,0 0 2 15,0 0 0-15,0 0 0 0,0 0 0 16,0 0 1-16,0 0 0 16,0 0-1-16,0 0 0 0,0 0 1 15,0 0 0-15,0 0 0 0,0 0 0 0,0 0-1 16,0 0 1-16,0 0-1 0,0 0 0 15,0 0 1-15,0 0-2 0,0 0 1 16,0 0 0-16,0 0-1 0,0 0 1 16,0 0 0-16,0 0 0 0,0 0-1 15,0 0 2-15,0 0-2 0,0 0 0 0,0 0 0 16,0 0-2-16,0 0 2 0,0 0-1 16,0 0 0-16,0 0 1 0,0 0 0 15,0 0 0-15,0 0-1 0,3 0 2 16,-2 0 0-16,1 0 0 0,-1 0 0 15,1 0 2-15,-1 0-2 0,1 0 0 16,5 0 0-16,0 2 0 0,-1-2 0 16,0 0 1-16,-2 0-1 0,-1 0 0 15,3 0 0-15,1 0 1 0,-7 0-1 16,0 0 0-16,0 0 0 0,1 0 0 0,1 0-1 16,-1 0 2-16,1 0-2 0,-1 0 0 15,-1 0 1-15,3 0-2 0,-3 0 1 16,3 0 1-16,-3 0-1 0,0 0 1 15,0 6-2-15,0 3 1 0,0 6 2 16,-6 0 1-16,2-3-4 0,-1-4 2 0,-3-2-1 16,2 0 0-16,5-3 1 0,-7 4 0 15,5-2 5-15,-4 2-5 16,-4 4 5-16,-1-2-4 0,-1 2 0 16,3-3 1-16,0-1-2 0,0-2 1 0,1-1 0 15,0 2-1-15,2-1 1 0,-3-2-1 16,7-2 1-16,0 2 0 0,3-3 1 15,-6 0-1-15,2 2 1 0,-2 0 0 16,2-1 1-16,4-1 1 0,-1 0-2 16,1 0 0-16,-2 0 2 0,1 2-3 0,1-2 1 15,-2 0-1-15,2 0-1 0,0 0 2 16,0 0-2-16,0 0 2 16,0 0-2-16,0 0-2 0,8-7 4 15,4 0-3-15,0 2 2 0,2-1-1 0,-3 3-1 16,-1 2 0-16,1 0 0 0,1-1-1 15,1 2 1-15,0 0 1 0,4 0-1 16,-5 0-1-16,4 2 0 0,-2 2 1 16,1 3-1-16,3 0 1 0,-3 2 0 15,-2-2 0-15,-3 2 1 0,1 0 0 16,-3-2-2-16,-1 2 1 0,0-4 0 0,-5 0 0 16,1-1-2-16,-3 0 1 15,0 3-1-15,0 2 1 0,-3 5 3 16,-6-3 1-16,-3 5 1 0,-3-3 0 0,-7 0-1 15,0 2 2-15,-1 1-1 0,-3-1-1 16,0 0 1-16,3-1-3 0,0 0-2 16,7-7 1-16,3 1-2 0,5-5 0 15,3-2-4-15,2 2-7 0,3-3-32 16,0 2-41-16,0-1-69 0,13-1-125 0</inkml:trace>
  <inkml:trace contextRef="#ctx0" brushRef="#br0" timeOffset="259282.3266">5958 16372 591 0,'0'0'37'0,"0"0"-13"0,0 0-10 16,0 0-9-16,0 0-4 0,0 0-2 0,0 0-1 15,0 0 1-15,0 0-1 0,-67 43 2 16,58-18 2-16,2-2-4 0,1 4 2 16,1-5-6-16,0-5 0 0,2-1 1 15,2-7 4-15,-1-4 0 0,2 1 2 16,0-6 2-16,-1 0 2 0,1 0 4 15,0 2 4-15,0-1 3 0,0 0 4 16,0 2-3-16,-3-3-5 0,3 0-4 16,0 0-4-16,-3-13-2 0,3-6-6 15,-3-8 5-15,3 4-5 0,0 5 5 0,0-2 1 16,0 8-1-16,0 0 1 0,0 1 1 16,0 4-2-16,3 2 3 0,-3 5-4 15,0-1-2-15,0 1-1 0,0-2-5 16,0 2 3-16,7 0 1 0,2 0 1 15,5 11 2-15,4 4 0 0,5 5 0 16,-3 4 4-16,3 3-6 0,-4 3 3 16,0 0-4-16,-3 2-2 0,1-1-3 15,-2-1-7-15,-4 1-9 0,-1-2-20 16,1-1-31-16,-6-9-74 0,1-1-135 0</inkml:trace>
  <inkml:trace contextRef="#ctx0" brushRef="#br0" timeOffset="259491.3258">5849 16574 627 0,'0'0'28'15,"0"0"-10"-15,0 0-11 0,0 0-4 16,0 0-3-16,0 0 0 0,101-52-4 15,-69 37 2-15,0 3-6 0,1 1-1 16,-1 4-5-16,5 2-22 0,1-4-102 16,3 3-155-16</inkml:trace>
  <inkml:trace contextRef="#ctx0" brushRef="#br0" timeOffset="260334.4486">4743 15583 396 0,'0'0'44'0,"0"0"-4"16,0 0-4-16,0 0-6 0,0 0-5 16,0 0-5-16,0 0-3 0,0 0-4 0,0 0-1 15,1 7-3-15,5 0-3 0,5 0 1 16,-3-2-2-16,6 1-4 0,5-3 4 15,4-2-3-15,9-1 1 0,3 0 0 16,2-6-1-16,4 0-2 0,5-1 0 16,-4 0-1-16,3 1 0 0,-8 2-2 0,0-1-1 15,-7 4-3-15,2-1 3 0,-5 2 1 16,-5 0 2-16,-5 0 0 0,-2 0-4 16,-11 0 0-16,3 0 1 0,-7 0 1 15,0 0 4-15,0 0 1 0,2 0 1 16,-2 0-2-16,0 0 1 0,0-5 0 15,-6-3-1-15,-4-3 2 0,-6-2 0 16,6 5-1-16,-3 0 4 0,7 2 0 16,-3 1 0-16,2 1 1 0,0 1 0 15,4 1 1-15,3 2 2 0,-1-1-1 0,1 1-1 16,-2 0 0-16,1-1-4 0,-1 1 0 16,1-2 0-16,-1 2-3 0,1-2 0 15,-1 2-1-15,2 0 0 0,0 0-1 16,0 0 0-16,0 0 1 0,11 0 0 15,6 6 0-15,4 3 0 0,1-1-1 16,0 1 0-16,4 1 0 0,-2 4 1 16,0 2-1-16,2-1 1 0,-2 2 0 15,-2-1-1-15,-3 2 0 0,-5 0-3 16,-5 2 2-16,-3-8 2 0,-5 6 0 0,-1 2 4 16,-10 0-3-16,-3 10-2 0,-9-8 0 15,-4-1-4-15,-4-2 1 0,0 2 1 16,-1-4-19-16,4-3-32 0,9-5-102 15,4-3-153-15</inkml:trace>
  <inkml:trace contextRef="#ctx0" brushRef="#br0" timeOffset="260772.3093">6854 16430 681 0,'0'0'28'0,"0"0"-11"16,0 0-8-16,0 0-4 0,0 0-4 15,0 0 0-15,0 0 1 0,0 0-3 16,0 0 1-16,17-29-2 0,5 21 0 15,1 2 2-15,3 2 0 0,3 1 0 16,3 0 0-16,0-1-2 0,4 3-2 16,-3 1-1-16,0 0-7 0,1 0-10 15,0-2-20-15,0 2-34 0,-10 0-57 16,-1 0-52-16</inkml:trace>
  <inkml:trace contextRef="#ctx0" brushRef="#br0" timeOffset="260975.609">6938 16622 511 0,'0'0'72'0,"0"0"-17"0,0 0-18 0,0 0-14 16,0 0-7-16,0 0-8 16,0 0-4-16,0 0-3 0,0 0-2 0,0 0 2 15,49-10-1-15,-16 2-3 0,2-1 2 16,6 2-2-16,3-4-4 0,3 2-9 15,6 2-24-15,-1-2-72 0,6 4-107 16,-4-2-87-16</inkml:trace>
  <inkml:trace contextRef="#ctx0" brushRef="#br0" timeOffset="261626.5555">8183 15833 456 0,'0'0'63'0,"0"0"-17"15,0 0-15-15,0 0-9 0,0 0-5 16,0 0-1-16,0 0-1 0,0 0-4 16,0 0-3-16,-14 5 0 0,14-5-5 0,-2 0 0 15,2 0-1-15,0 0-1 0,0 0-2 16,0 0 2-16,0 0 0 0,3 0-1 16,14 0 2-16,8 0-1 0,8-2 1 15,5-1-1-15,1-4-1 0,4 0-1 16,-1 1 2-16,7-1-1 0,-4 0-1 15,4-3 1-15,-1 4-5 0,-5 0-2 16,-5 2-5-16,-8 3-14 0,-2 1-18 16,-6 0-34-16,-7 0-54 0,-4 0-47 15</inkml:trace>
  <inkml:trace contextRef="#ctx0" brushRef="#br0" timeOffset="261914.4138">8614 15907 621 0,'0'0'40'0,"0"0"-4"16,0 0-11-16,0 0-3 0,0 0-4 0,0 0-6 16,0 0-4-16,0 0-1 0,0 0-4 15,0 0-1-15,-32-31-3 0,29 31-2 16,3 0-1-16,0 0-2 0,-4 1 9 15,1 15-5-15,2 9 7 0,-2 11-4 16,0 3-4-16,0 0 3 0,0 1-3 0,0-1-1 16,0-1 0-16,3-3-2 15,0-1-1-15,0-3-1 0,0-4-8 16,0-5-6-16,0-4-22 0,6 0-38 16,-2-6-73-16,4 2-146 0</inkml:trace>
  <inkml:trace contextRef="#ctx0" brushRef="#br0" timeOffset="264151.7007">8896 16127 543 0,'0'0'40'16,"0"0"-11"-16,0 0-12 0,0 0-5 15,0 0-1-15,0 0 0 0,0 0-5 16,0 0-3-16,0 0-2 0,0 0-3 15,-9-13-2-15,9 13-3 0,0 0-1 16,-4 0 3-16,0 11 3 0,-4 10 2 16,1 9 3-16,0 5-2 0,-3 5 1 15,1-3-3-15,0 0 1 0,-1-4-3 16,3-4 1-16,1-9-1 0,3-9 0 16,2-1 1-16,-1-5 1 0,1-1 1 0,1 3 1 15,0-7 1-15,-2 0 3 0,2 0 2 16,0 1 2-16,0 2 3 0,0-3 0 15,0 0 1-15,0 0-1 0,0 0-4 16,0 0-4-16,0 0-3 0,0-14 0 16,0-3 0-16,0-7-1 0,3 1 2 0,2 3-2 15,-1-3 0-15,2 1 0 0,1 3 0 16,-1 5 0-16,0 0 1 0,-5 5-2 16,5 1 1-16,-2 1 0 0,2 1-4 15,1 0 3-15,-4 3 0 0,6-2 0 16,-5 5 0-16,5 0-2 0,8 0 1 15,-2 5 0-15,2 5 0 0,0 6 1 16,-2 2-3-16,-1 2 1 0,-2 1-3 16,-2 0-2-16,1 4-4 0,-2-2-6 15,-3 4-11-15,1-2-18 0,-4 2-31 0,3 1-52 16,-5-4-53-16</inkml:trace>
  <inkml:trace contextRef="#ctx0" brushRef="#br0" timeOffset="265110.8516">8744 16568 570 0,'0'0'38'0,"0"0"-17"0,0 0-13 0,0 0 0 16,-10-88-2-16,20 65-2 0,6 2-1 15,7-2-1-15,9 0-2 0,8-2 0 16,5-2-2-16,4 2-1 0,1 2-5 15,-3 3-3-15,-2 2-1 0,0 2 0 16,-3 0 4-16,0 2-2 0,-2 4-7 16,-4 0-6-16,-7 2-1 0,-10 3 0 0,-6 4 4 15,-10 1 7-15,-3 0 8 16,0-3 7-16,0 3 7 0,0 0 4 16,0 0 2-16,-6 0 1 0,-8 4 0 0,-2 4 0 15,3-3-2-15,0 0-3 0,1 3-1 16,2-3-5-16,0 2-3 0,4 0 0 15,-1 0-3-15,1 6 2 0,2-2 0 16,1 6 1-16,3 1 2 0,0 0-3 16,0 7-1-16,0-4 0 0,6 0-1 0,-2 0 1 15,-1-1-2-15,1-6 1 0,-1 2-1 16,-1 1 1-16,-1-6 4 0,-1 7-2 16,0-7 4-16,0-6-6 0,3 3 1 15,-3-8 0-15,0 0 2 0,0 0 2 16,0 0 4-16,0 2 7 0,0-1 1 15,0 1 0-15,0-2-4 0,-3 0-6 16,2 0-7-16,-5-8 6 0,0 0-7 16,3-5 6-16,-1-4 1 0,1 5-1 15,3-5-1-15,-3 4-2 0,3-1 1 0,0 1-2 16,0-1 1-16,0 1 0 0,0 8 0 16,0 0 1-16,0-3-1 0,0 3 0 15,0-2-1-15,0-5-1 16,0 4 2-16,0-4-1 0,0 1 1 0,0-2-1 15,0-4 1-15,3 2-2 0,4-4 2 16,3 3-1-16,-1 2 0 0,4-2-1 16,0 4 1-16,0 1-2 0,1 0 1 15,1 2-1-15,1 2 0 0,-6 1-1 16,5 1 1-16,-4 2 0 0,-2 3-1 0,4 0 0 16,-2 5 0-16,1 8 0 0,-2-1 2 15,-4 1-1-15,-3 4-1 0,-3 3 1 16,0 0 0-16,-5 8-1 0,-3-4 1 15,-1-2 1-15,0-3 0 0,-2-2 2 16,5-5 0-16,-3-2 0 0,3-3 0 0,2-4-1 16,1-1 3-16,3-2 1 15,0 0 2-15,0 0-2 0,-1 0-1 16,-2 0-1-16,2 0-1 0,-1 0 0 16,2 0-2-16,0 0-2 0,0-1 2 0,0-3-2 15,3-3 1-15,8-3 1 0,-2 4-1 16,3 0 0-16,-1 4 0 0,-2 1 0 15,4 1 1-15,-3 0-1 0,3 1 0 16,0 5 2-16,-1 0-2 0,-2 3 2 16,0 1-1-16,-6-3 1 0,4 4 0 0,-4-1-1 15,-4-6-1-15,0 6 0 16,0 1 0-16,0 2 1 0,-4 5 0 0,-7-2 2 16,-3-2 6-16,-2-1-6 15,-7 1 5-15,-3-2-6 0,-3-1 0 0,0-4-1 16,-1-1 1-16,2-3 1 0,2-3 0 15,9 0 0-15,7 0-4 0,5 0-15 16,-2 0-47-16,0 0-110 0,1-8-130 16</inkml:trace>
  <inkml:trace contextRef="#ctx0" brushRef="#br0" timeOffset="267386.7126">10842 16004 538 0,'0'0'54'0,"0"0"-14"0,0 0-12 16,0 0-8-16,0 0-4 16,0 0-4-16,0 0-4 0,0 0-2 15,0 0-2-15,-23-31 0 0,22 31-2 16,1-1-2-16,-2 1-1 0,1 0-1 0,-5 0 2 16,2 4-1-16,-5 8-1 0,-1 6 0 15,0 5 1-15,-1 4-1 0,-3 6 2 16,1 3-1-16,-3 0 0 0,2-1 1 15,-1-2-2-15,5-4-1 0,1-4 0 16,1-8-4-16,5-2-1 0,2-7-5 16,-1-3-16-16,2 5-23 0,0-3-33 0,0-1-50 15,0 1-59-15</inkml:trace>
  <inkml:trace contextRef="#ctx0" brushRef="#br0" timeOffset="267670.591">10534 15876 555 0,'0'0'44'0,"0"0"-12"16,0 0-14-16,0 0-9 0,0 0-3 15,8-77-5-15,7 66 1 0,3 3-1 16,6 4-1-16,4 2 1 0,4 2-1 15,-2 3-1-15,3 8 0 0,-1 5 0 16,-3 3 6-16,3 3-6 0,-2 5 5 16,-1 0-3-16,0 3-3 0,0 0 1 15,-2 0-1-15,1 1-1 0,-1-4-4 0,-3 1-4 16,0-3-11-16,-2 0-25 0,-5-4-55 16,2 0-77-16,-5-4-102 0</inkml:trace>
  <inkml:trace contextRef="#ctx0" brushRef="#br0" timeOffset="269294.4486">11421 16228 477 0,'0'0'45'0,"0"0"-17"0,0 0-10 16,0 0-7-16,0 0-4 0,0 0-3 15,0 0-3-15,0 0 0 0,0 0-2 16,0 0 1-16,0-14 0 0,0 14 1 16,0 0 1-16,0 0 0 0,-2 0 1 15,-1 2-1-15,2 2 0 0,-5 5-2 0,5-4-1 16,-2 4 2-16,0 2 0 0,3-1 1 16,-3 2 0-16,3 0 0 0,0 5 0 15,0-4 0-15,0 5 0 0,0-2-2 16,3-3 1-16,1 5-2 0,2-3 2 15,-3-6-2-15,1 6 1 0,-1-6 0 16,0 0 1-16,0 0 0 0,-2-3-2 16,1-2 2-16,-2-4-2 0,0 0 1 15,0 0 1-15,1 1 3 0,-1 1 5 16,0-1 4-16,2 1 3 0,-2-2-3 0,0 0-3 16,0 0-5-16,0 0-4 0,0-6 3 15,-5-4-3-15,-2-5 1 0,1 1 0 16,2-4 0-16,-3-1-1 0,1-1 0 15,3 5 1-15,0-2 0 0,0 1 2 16,0-3-3-16,2 1-1 0,-1 0 1 0,2-1-1 16,0 1 2-16,0 1-2 15,3-1 0-15,3 3 0 0,-1 5 0 0,3-4-1 16,1 6 1-16,-2 1-2 16,2 0 1-16,0 3-1 0,-1 0 0 0,4 1 1 15,-2 1-1-15,3 2 1 0,3 0-1 16,0 0 1-16,4 8 0 0,-6 1-2 15,0 4 1-15,-2 1 0 0,-1 3 0 16,-4 2-1-16,0 3 1 0,-6-1 0 16,-1 3 0-16,0 1 1 0,-8-1-1 0,-2 0 1 15,-2 0-1-15,-1-5 1 0,0-3 0 16,-3-2 1-16,6-3 0 0,4-7 1 16,-1 1 0-16,1-4-1 0,2 1 2 15,1 1 1-15,3-3-1 0,-1 0 2 16,1 0-2-16,-2 0-1 0,1 0 1 15,-1 0-1-15,2 0-1 0,0-2-2 16,0-4 1-16,3-1 0 0,7-4-1 16,3 2 2-16,2 4-1 0,2 2 0 15,3 0 2-15,5 2-1 0,-2 1-1 0,0 0 0 16,0 4 0-16,-5 4 0 0,-1-1-1 16,-7 0 1-16,0 1 0 0,-3-1 1 15,-4 2-2-15,2 3 0 16,-5-1 5-16,0 7-6 0,-8 0 7 0,-6 5-4 15,-1-1 0-15,-3-5 0 0,-4-2-2 16,-1-1 2-16,-2-3-2 0,-1-1 1 16,0-4 1-16,0 0-2 0,10-1 0 15,-2-2-1-15,7-3-3 0,-1 0-2 16,1 0-7-16,7 0-14 0,-2-8-27 0,6 0-44 16,6-9-68-16,6-3-102 0</inkml:trace>
  <inkml:trace contextRef="#ctx0" brushRef="#br0" timeOffset="269802.891">12018 16263 627 0,'0'0'41'0,"0"0"-18"0,0 0-13 16,0 0-2-16,0 0-6 0,0 0-2 16,0 0-1-16,0 0-3 0,0 0 3 0,-81 23 1 15,65-2-3-15,6 3 3 0,-4 0-3 16,3 1 0-16,0-1 1 16,1 0 2-16,1-3-1 0,3-5 2 0,0-1 4 15,2-5-6-15,1-1 5 0,0 2-5 16,2-6 1-16,1-1 1 0,0-4 1 15,-2 0 0-15,2 0 5 0,0 0-1 16,0 0 1-16,0 0-3 0,0-12-7 16,6-8 4-16,3-4-3 0,-2-3 3 15,3 0 2-15,0-1-2 0,-1-1 0 0,1 0 0 16,0 4 1-16,2 0-2 0,-5 10 2 16,-4 5-2-16,1 7 1 0,-4 3-3 15,0-2 1-15,0 2-2 0,2-2 0 16,-1 2 5-16,6 0-4 0,2 2 3 15,6 7-2-15,0 5-1 0,-1 3 2 16,0 1 0-16,-4 4-1 0,3 1-1 16,-4 1 0-16,-1 1 0 0,1 0-2 15,0-1 0-15,-5 1 5 0,3 0-10 16,-2-1 4-16,-1-8-17 0,-1 2-15 0,-3 2-27 16,0-8-47-16,0 3-47 0,-4-7-120 15</inkml:trace>
  <inkml:trace contextRef="#ctx0" brushRef="#br0" timeOffset="270030.5775">11772 16545 594 0,'0'0'28'16,"0"0"-9"-16,0 0-11 0,0 0-1 15,25-88-3-15,-8 73-3 0,0 0 1 16,5 3-1-16,5-1-2 0,2 4-1 16,2 2-1-16,2-2-4 0,0 4-2 0,-1 2-8 15,0 0-18-15,1 3-31 0,-2 0-61 16,0 0-83-16</inkml:trace>
  <inkml:trace contextRef="#ctx0" brushRef="#br0" timeOffset="270894.4704">11458 15920 439 0,'0'0'66'16,"0"0"-23"-16,0 0-14 0,0 0-12 0,0 0-9 15,0 0 1-15,0 0-2 0,0 0-1 16,0 0 1-16,0 0-2 0,-10-9 0 15,10 9 2-15,0 0-1 0,0-2 0 16,16 0-2-16,4 0-1 0,8-3-2 16,2 0 2-16,2-2-2 0,3-1-7 0,2 0 5 15,1-1-8-15,2 3 5 0,-1 0-1 16,1 2-3-16,-4 1 0 0,0 2-3 16,-9 1-5-16,-5 0-5 15,-5 0-3-15,-7 2-16 0,-5 0-1 0,1 1-7 16,-6-3 5-16,0 0 5 0,0 0-8 15,0 4-4-15,-2-2-1 0,-8 1 6 16,-5 0 16-16,-3-3 15 0,-1 0 8 16,1 0 9-16,1-5 10 0,4 3 15 15,-3-3 15-15,6 2 10 0,0 0 7 0,-1 2 3 16,5-1-5-16,-3-1-5 0,3 1-5 16,2 0-8-16,0 2-8 0,4 0-3 15,-2-1-7-15,2 1-3 0,-1 0-5 16,-1 0-4-16,1 0-3 0,-1-3-2 15,2 3-2-15,-1 0-1 0,1-1 0 16,-2 1 0-16,2 0-1 0,0 0 0 16,0 0 2-16,0-2-2 0,2 2 0 15,4-1 1-15,5 1-4 0,7 0 4 16,-8 0-4-16,7 0 4 0,0 3-2 0,-2 1 0 16,5 1 0-16,-2 1 0 0,0 0 5 15,0 0-6-15,-4-1 1 0,-1-1-1 16,0 4 0-16,-6-4 2 0,2 5 3 15,-2 0-3-15,-4 0-1 0,-2 4 0 16,-1 0-1-16,-4 6 1 0,-7-1-2 0,-5-1 0 16,-6 5-3-16,-4 1-5 0,-1-3-26 15,-1 0-56-15,2-2-172 16,6-3-46-16</inkml:trace>
  <inkml:trace contextRef="#ctx0" brushRef="#br0" timeOffset="278650.4264">13220 16201 471 0,'0'0'55'0,"0"0"-10"15,0 0-12-15,0 0-6 0,0 0-7 16,0 0-4-16,0 0-7 0,0 0-3 16,0 0-3-16,-15-11-3 15,15 11-1-15,-1-2-2 0,1 2 1 0,0-1 1 16,0 1 1-16,5 0 1 0,12 0 0 15,7 0 0-15,9-1 1 0,-1-3-3 16,-1 0 0-16,0-1 0 0,0-1-2 16,-1-2 0-16,-1 3-2 0,1-2-7 15,-4 4-7-15,-6 0-16 0,-8 2-35 0,1 1-47 16,-7 1-51-16</inkml:trace>
  <inkml:trace contextRef="#ctx0" brushRef="#br0" timeOffset="278848.8939">13133 16484 366 0,'0'0'74'0,"0"0"-16"0,0 0-15 16,0 0-7-16,0 0-4 0,0 0-2 0,0 0-6 16,0 0-18-16,0 0 0 0,78 15-7 15,-48-20 3-15,2-2 0 0,6-1-2 16,5-2-1-16,2 1-4 0,2-2-10 15,1 4-40-15,-3-1-98 0,3 2-148 16</inkml:trace>
  <inkml:trace contextRef="#ctx0" brushRef="#br0" timeOffset="280179.6761">14980 15930 434 0,'0'0'67'0,"0"0"-17"15,0 0-14-15,0 0-15 0,0 0-2 16,0 0-8-16,0 0 1 0,0 0 1 16,-34-80-4-16,30 73-2 0,1 2-1 0,0 0-1 15,0 2-1-15,3 3-1 0,-1-1-1 16,1 1-2-16,-2 0-1 0,1 0 0 15,-5 0 0-15,-4 4 1 0,1 6 0 16,-4 4 5-16,6 3-6 0,1 4 4 16,2-3-4-16,1-2-1 0,0 2 2 0,3 2-1 15,0 0 0-15,6 4 1 0,0-3-2 16,0-1 1-16,3-2 1 16,2 0-1-16,2-2 2 0,3-4-2 15,0-2 0-15,4 0 1 0,1-5 0 0,2 0-2 16,-6-2 4-16,3-3-1 0,-3 0 0 15,-3 0 2-15,4 0-2 0,-7 0 0 16,-6 0-2-16,1 0 1 0,-6 0-1 16,0 0 1-16,0 0 1 0,0 0-2 15,0 2 0-15,-8 10-1 0,-10 4 0 0,-8 6-4 16,-5-1-3-16,0 0-11 0,-1-1-17 16,0-3-36-16,4-4-60 0,2-2-96 15</inkml:trace>
  <inkml:trace contextRef="#ctx0" brushRef="#br0" timeOffset="280750.1104">14803 16023 452 0,'0'0'32'0,"0"0"-12"0,0 0-10 16,0 0-5-16,0 0-1 0,0 0-4 15,98-86 1-15,-60 72-3 0,3 2-3 16,5 0 1-16,-1-1 1 0,1 3-3 0,0 1-3 16,0-1 1-16,-4 3-6 0,-1 1 4 15,-8 1 2-15,-11 2-1 0,-5 1 3 16,-4 1 0-16,-8 1 3 16,2 0 1-16,-7 0 6 0,0 0 3 0,0 0 5 15,0 0 7-15,0 0-1 0,0 0 8 16,0 0 0-16,-9 0 0 0,-3 0-5 15,-5 5-1-15,7-2 3 0,-5 1-8 16,7 1 0-16,-1 1-5 0,-3 3-6 16,7-2-1-16,-5 4 0 0,5-3-1 0,2 5-2 15,-1-4 0-15,4 5 0 0,0 6 0 16,0-8 1-16,0 6-1 16,0-2 1-16,0-5-2 0,4 5 0 15,1-9 2-15,-1 0-1 0,2 3-1 0,1-4 1 16,-1 1 0-16,0 0 0 0,0 1 0 15,-3-5 0-15,3 1 0 0,-1-1 0 16,2 2 0-16,-1-1 1 0,3-1 0 16,1 0-2-16,-2 0 1 0,3-1 1 15,0 1-1-15,-1 1 3 0,-1-1-3 0,2 1-1 16,-3 0 0-16,-1 1 1 0,0 1 0 16,2 0 0-16,-3 1 0 0,-2 1 0 15,-1-5 0-15,0 6 0 0,-2-4 1 16,-1 5 0-16,0 4-1 0,-3-1 1 15,-5 3 0-15,-5-4-2 0,-3 0-1 0,-3 0-4 16,-1-1-8-16,-5-2-25 16,5 0-39-16,-1-6-94 0,6-2-124 15</inkml:trace>
  <inkml:trace contextRef="#ctx0" brushRef="#br0" timeOffset="281286.7128">15300 16029 491 0,'0'0'32'0,"0"0"-14"16,0 0-7-16,0 0-5 0,0 0-2 16,96-84 1-16,-72 72-3 0,2 2 0 0,1-1-1 15,3 0-2-15,-1 3 0 0,-2-1 0 16,-1 4-1-16,-3 0-1 0,-6 1 1 15,1 1 1-15,-3-1-2 0,-4 3 1 16,5-4-3-16,-6 3 5 0,-3-4 0 16,2 1 1-16,-1-1 0 0,0 1 1 0,-5 2-1 15,1 0 4-15,-4 3 6 0,0 0 4 16,0 0 5-16,2 0 1 0,-1-1-1 16,1-1-5-16,-2 2-7 15,0-1-3-15,0 1-2 0,0 0 1 0,-6 4-4 16,-7 8 3-16,-2 5 4 0,2 0-7 15,0 1 6-15,3-2-6 0,0 3-1 16,4-6 1-16,2 3-2 0,3-6 1 16,-1 4 1-16,2 6-2 0,0-4 2 15,2 1 0-15,3-2-5 0,5-5 6 0,2 2-1 16,5-2 0-16,1-1 2 0,2-4 0 16,2-2-2-16,2-3 0 0,1 0 1 15,1 0-2-15,-2-2 2 0,-6 1-1 16,1-1 0-16,-2 2 0 0,-4 0 0 15,3 0-1-15,-5 2-1 0,-3 4 1 16,0 0 1-16,-5-2 0 0,0 4-1 16,-3 2 1-16,0 7-2 0,-6 3 1 15,-5-2-1-15,-6 1-2 0,-1-2-4 16,-4-4-14-16,-1-3-31 0,0-3-72 0,-2-6-154 16</inkml:trace>
  <inkml:trace contextRef="#ctx0" brushRef="#br0" timeOffset="281497.5717">15733 15932 554 0,'0'0'35'0,"0"0"-12"0,0 0-10 16,0 0-9-16,89-85 2 0,-57 71-8 15,2-1 4-15,2 3-2 0,1 3-2 16,2 3-4-16,-3 3-7 0,-4 1-31 16,-3 2-77-16,-10 2-161 0</inkml:trace>
  <inkml:trace contextRef="#ctx0" brushRef="#br0" timeOffset="283134.5172">16775 15794 440 0,'0'0'60'0,"0"0"-15"0,0 0-11 0,0 0-7 16,0 0-5-16,0 0-5 0,0 0-2 0,0 0-6 15,0 0-4-15,-17-29-4 0,16 27 0 16,1 2-2-16,0-1 0 16,0 1 1-16,0 0 0 0,0 0 0 15,3 10 1-15,5-1-1 0,5 9 0 0,0-4-1 16,5 3 0-16,-2 0 5 0,2-1-5 15,2 1 3-15,-2 0-6 0,5-2-1 16,-1 0-4-16,0-1-2 0,1 0-7 16,0-4-22-16,-3 1-23 0,-6-3-50 15,0 1-28-15,-5-3-72 0</inkml:trace>
  <inkml:trace contextRef="#ctx0" brushRef="#br0" timeOffset="283373.2432">17071 15811 470 0,'0'0'74'0,"0"0"-21"16,0 0-14-16,0 0-14 0,0 0-8 0,0 0-6 16,0 0-3-16,0 0-2 0,-77-12 3 15,55 28 0-15,1 5-4 0,2 4 1 16,-3 0-7-16,0 4 0 0,3 0 0 15,-1 0-2-15,4 2-1 0,0-1-2 16,3 0-5-16,-1 0-19 0,7 3-42 0,-1-2-98 16,4-2-138-16</inkml:trace>
  <inkml:trace contextRef="#ctx0" brushRef="#br0" timeOffset="288822.9445">18127 15522 341 0,'0'0'55'0,"0"0"-17"16,0 0-9-16,0 0-8 0,0 0-7 0,0 0-2 16,0 0-4-16,0 0 0 0,0 0-2 15,-14-6-1-15,14 5-2 16,-1 1-1-16,1 0-1 0,-2-2 1 16,2 2 1-16,0 0 1 0,0-2 0 0,12-1 1 15,5 0-2-15,3-1 1 0,1-1-2 16,0 1 0-16,-1 0-1 0,1 2 0 15,0-3 0-15,1 2-1 0,-3-2 1 16,-3 2-2-16,-2 1 1 0,-2 0 0 16,-8 1 0-16,2 1 3 0,-6 0-2 0,0-2-1 15,0 2 1-15,2 0 1 0,-1 0-1 16,0 0 2-16,1 0 0 16,-1 0-1-16,1 0 1 0,-1 0-2 15,1 0 1-15,-1-2-2 0,2 2 0 0,-3 0 1 16,1 0-1-16,-1 0 0 0,2 0 0 15,-2 0-1-15,1 0 1 0,-1 0-3 16,0 0 3-16,2 0 0 0,-2 0 0 16,0 0 1-16,1 0-2 0,-1 0 1 15,0 0 0-15,0 0 0 0,0 0 0 0,-1 0 0 16,-11 4 0-16,-4 1 0 0,-7 3 0 16,0 1 0-16,-2-1 0 0,-1 1 0 15,-3-2 0-15,0 0 0 16,-1-2 0-16,1-1 1 0,2-1 0 0,1-2 1 15,1-1 1-15,8 0 2 0,0 0 0 16,6-1 1-16,1-2 0 0,-1-2-1 16,6 3 0-16,2 1-5 0,3-3 0 15,12-4-4-15,11-3 0 0,10-1 1 16,7 3 0-16,6 2-2 0,4-1 0 0,0 2-3 16,1 3-3-16,-3 0-6 0,-2 1-18 15,-5 2-23-15,-5 0-34 0,0 0-27 16,-12 0-47-16</inkml:trace>
  <inkml:trace contextRef="#ctx0" brushRef="#br0" timeOffset="289514.7777">19085 15372 430 0,'0'0'67'0,"0"0"-17"0,0 0-15 0,0 0-11 15,0 0-7-15,0 0-4 0,0 0-5 16,0 0-2-16,0 0-1 0,-80-56-2 16,73 56-1-16,-3 0 1 0,-6 0-3 15,-4 9 0-15,5 0-2 0,0 3 2 16,1 1 0-16,3 3 2 0,-2 0-2 0,1 1-2 16,2 0 1-16,3 1 1 0,1-4-2 15,2 1 1-15,2 1 0 0,2 1 1 16,0 5-1-16,5-4 1 0,2-1-1 15,4-4 1-15,0-1 0 0,2-2 1 16,4-3-1-16,-5-2 0 0,3-4 0 0,3-1-1 16,-5 0 2-16,6 0 0 0,-4-3 1 15,0-6 0-15,2-5 3 16,-3-2-2-16,-3-4 2 0,-4-1 0 16,-2-4 1-16,-3 3 3 0,-2-3 0 0,0 3 2 15,-2-1-2-15,-6 1-1 0,-2 0-2 16,-3 5-2-16,-1 0 2 0,-2 5-3 15,4 4-1-15,-4 3-2 0,2 3-2 16,-3 2-2-16,-4 3-2 0,2 9-1 16,2 4-7-16,6 3-11 0,5 2-25 0,6 2-49 15,3-2-99-15,13 2-98 0</inkml:trace>
  <inkml:trace contextRef="#ctx0" brushRef="#br0" timeOffset="289717.4053">19373 15525 648 0,'0'0'25'0,"0"0"-9"0,0 0-7 15,0 0-5-15,0 0-3 0,0 0-4 16,0 0-4-16,0 0-29 0,0 0-53 15,0 0-144-15,-20-55-76 0</inkml:trace>
  <inkml:trace contextRef="#ctx0" brushRef="#br0" timeOffset="290246.1315">19593 15326 652 0,'0'0'34'0,"0"0"-7"0,0 0-11 0,0 0-6 15,0 0-5-15,0 0-3 0,0 0-2 16,0 0-2-16,0 0-1 0,-9-64 1 15,25 57-1-15,7 2 1 0,3 2 0 16,1 3 0-16,2 0 0 0,0 0 1 16,-2 0 1-16,1 0-1 0,-5 0 1 0,2-1 0 15,-4-1-2-15,0-1 4 0,-7 1-2 16,1-1 0-16,1-4 0 16,-8 3 0-16,5-6-4 0,-6 6 5 15,-4 1-4-15,3-5 6 0,-4 3 2 0,-1 1-3 16,-1-6 1-16,0 5-1 0,0-3 1 15,-4-1 1-15,-4 5 0 0,1-2-1 16,-4 4 0-16,-5 0-2 0,-1 2 0 16,-5 5 0-16,3 6-1 0,-1 4 1 15,2 4 3-15,1 2-4 0,1 6 5 0,2 0-6 16,2 4-1-16,1 4 1 0,2 1-3 16,1 3 3-16,3 1-2 0,-1 1 0 15,5-2 1-15,1-1-2 16,0-3-3-16,0-3 1 0,1-5-4 0,3-7-5 15,-1-2-5-15,0-6-8 0,-2-6-12 16,1 1-19-16,-2-7-25 0,1 4-26 16,2 2-28-16,-1 0-71 0</inkml:trace>
  <inkml:trace contextRef="#ctx0" brushRef="#br0" timeOffset="290722.5174">19584 15602 389 0,'0'0'33'16,"0"0"-6"-16,0 0-6 0,0 0-3 16,82-48-8-16,-57 39-3 0,2 0-1 0,1 0-5 15,-2 1 1-15,1-1-1 16,1 0-1-16,-1 0 1 0,2-2-1 16,0 0-2-16,-4 1 2 0,1-1 1 0,-2-1-1 15,1 1 2-15,-5-2-2 0,2 1-1 16,-2-2 1-16,-3 2 1 0,1 1 0 15,-7 2 3-15,-1 1 2 0,-2 2 10 16,-6 3 4-16,1 1 8 0,-3 2 0 16,0-2-4-16,0 2-2 0,0-2-5 0,2 1-5 15,-2-1-1-15,0-2-4 0,0-1-2 16,-2 1-3-16,-5 0 0 0,-2 4 0 16,-5 2 2-16,-1 5-2 15,3 4-1-15,3-2-1 0,3 4-3 0,0-1 4 16,1 0-3-16,0 4 2 0,4 1 1 15,1 1-1-15,0 4 0 0,3-4 0 16,5-1-1-16,2-1 0 0,1-2-2 16,1 0 3-16,-3-4 0 0,0 0 0 15,2 0 0-15,-5-4 0 0,4 5-1 0,-4-4 1 16,-3-4-1-16,3 7 1 0,-5-6-1 16,1 0 0-16,-2 6 0 0,0-6-1 15,-2 4 0-15,-9 2-1 0,-1 0-2 16,-7 0-6-16,0-2-15 0,-4-1-26 15,-3 0-60-15,-3-2-77 0,-1-2-99 16</inkml:trace>
  <inkml:trace contextRef="#ctx0" brushRef="#br0" timeOffset="290896.4245">20165 15391 649 0,'0'0'22'0,"0"0"-12"16,0 0-6-16,0 0-3 0,0 0-2 0,83-86 1 16,-56 77-2-16,2-3-2 0,3 5-7 15,3 3-25-15,0 0-99 16,0 4-162-16</inkml:trace>
  <inkml:trace contextRef="#ctx0" brushRef="#br0" timeOffset="291830.996">20825 15463 358 0,'0'0'52'16,"0"0"-12"-16,0 0-9 0,0 0-8 15,0 0-5-15,0 0-8 0,0 0-2 16,0 0-2-16,0 0 2 0,0 0 1 16,-8-49 3-16,8 43 3 0,0 0 1 15,0 2 1-15,0 4 2 0,0-2-3 0,0 2-1 16,0-2-4-16,0 1-1 0,0-1-4 16,-1 1-2-16,-1 1 0 0,1-2-3 15,-1 2 0-15,1 0-1 0,-4 0-1 16,-1 0 1-16,0 6-1 0,-3 7 1 15,5-4-2-15,-1 9 2 0,4 0-1 16,1 3 1-16,0 6-1 0,0-4 0 16,4 1 0-16,3-3 0 0,4-2 0 15,0-2 0-15,2-3-1 0,-1-5 0 16,2-3 0-16,2-5-4 0,1-1-2 0,5 0-4 16,-3-4-6-16,-2-8-6 0,-2-2-14 15,-2-4-12-15,-3-2-14 0,-4 5-20 16,-3-6-20-16,-3 1-21 0,-2-2-35 15</inkml:trace>
  <inkml:trace contextRef="#ctx0" brushRef="#br0" timeOffset="291987.6891">20840 15270 468 0,'0'0'67'0,"0"0"-16"0,0 0-12 15,0 0-10-15,0 0-6 0,0 0-10 16,0 0-7-16,0 0-2 0,0 0-4 15,-27-26-2-15,25 25-3 0,1-1-12 16,1 2-31-16,-2 0-87 0,2 0-160 16</inkml:trace>
  <inkml:trace contextRef="#ctx0" brushRef="#br0" timeOffset="292466.0726">20788 14938 578 0,'0'0'38'16,"0"0"-5"-16,0 0-8 0,0 0-8 15,0 0-8-15,0 0-4 0,0 0-1 16,-86 3-4-16,67 6 0 0,1 2 0 15,1 2 0-15,1 2 0 0,-1 2 0 16,-1 0-1-16,3-2 1 0,3-5-2 16,2 1 2-16,3-4 0 0,4-3-1 15,0 1 0-15,0-3 1 0,0 2 1 16,0-2-1-16,2 1 3 0,1-3-2 0,-2 0 1 16,2 0 0-16,0 0-1 0,0 0 2 15,0 0-3-15,0 0 2 0,5-9-2 16,5-5 1-16,3-4 0 0,0 0 0 15,1 0 0-15,1-3 0 0,2 1-1 16,-2 2 2-16,-1 0-2 0,-4 7 1 16,-1 1-1-16,-3 3 0 0,-3 4-1 15,5-3 1-15,-4 5 0 0,-1-1-3 16,6 2 2-16,1 0 0 0,2 5-2 16,4 7 1-16,0 5 0 0,-3 1-2 0,1 4 3 15,1 1-5-15,0 1 0 0,3 4-10 16,1-3-15-16,1 2-31 0,6 0-48 15,0-3-65-15,6 2-104 0</inkml:trace>
  <inkml:trace contextRef="#ctx0" brushRef="#br0" timeOffset="292823.7403">21464 15598 627 0,'0'0'38'15,"0"0"-8"-15,0 0-9 0,0 0-10 16,0 0-4-16,0 0-4 0,0 0-2 16,0 0-1-16,0 0-1 0,0 0 0 15,85-85 1-15,-47 74-1 0,2 2-1 16,3 2 0-16,1-1-1 0,-2 0-1 0,-2 3-2 16,-1 0-7-16,-4 0-7 0,-3 1-15 15,-3-1-26-15,-9 4-55 0,-7-1-52 16,-7 2-114-16</inkml:trace>
  <inkml:trace contextRef="#ctx0" brushRef="#br0" timeOffset="293037.643">21618 15363 627 0,'0'0'43'0,"0"0"-12"16,0 0-5-16,0 0-9 0,0 0-5 15,0 0-5-15,0 0-5 0,0 0-2 16,0 0-1-16,-17-16-1 0,17 28 2 16,9 10-2-16,1 5 1 0,0 3-2 0,3 5-3 15,-3 5-3-15,-3 1-8 0,0 2-33 16,-4 0-95-16,-3 0-170 0</inkml:trace>
  <inkml:trace contextRef="#ctx0" brushRef="#br0" timeOffset="294452.1477">21174 15476 19 0,'0'0'3'0,"0"0"-1"0,0 0-1 15,0 0-2-15,0 0-3 0,0 0-3 16,0 0 0-16,0 0 1 0</inkml:trace>
  <inkml:trace contextRef="#ctx0" brushRef="#br0" timeOffset="294575.0118">21174 15476 11 0,'57'-35'18'0,"-56"35"-8"0,-1 0 0 15,0 0-5-15,0 0-6 0,0 0-4 16,0 0-5-16,0 0-8 0</inkml:trace>
  <inkml:trace contextRef="#ctx0" brushRef="#br0" timeOffset="295314.8821">21189 15480 194 0,'0'0'57'0,"0"0"-2"16,0 0-10-16,0 0 0 0,0 0-7 15,0 0-2-15,0 0-3 0,0 0-6 16,0 0-6-16,-29-5-8 0,28 5-3 0,-1-2-5 16,1 2-3-16,-1-1 0 0,1 1 0 15,-1-2-1-15,1 2 0 0,-1 0-1 16,2 0 1-16,-1-1-1 0,1 1 1 15,-2 0-1-15,2 0 1 0,0 0 0 16,0 0 0-16,0-1 1 0,0 1 0 0,11-3 0 16,5-1 0-16,8 0-1 15,2-1-1-15,2-1 1 0,2 0-2 16,-1 0 1-16,-2 0 0 0,-8 3 0 16,0 0 1-16,-7 1-1 0,-5 2 0 0,-2 0 0 15,-5 0-2-15,0-1 2 0,0 1 1 16,2 0-1-16,-1 0 2 0,-1 0 2 15,0 0-3-15,0 0 0 0,-7 0 0 16,-3 0 0-16,-6 3 0 0,-1 1 0 16,1 1 0-16,-6 2 0 0,6-2-1 0,0 0 1 15,6-2-2-15,-3-2 2 0,3 2-1 16,6-1 0-16,-1-1-1 0,5-1 1 16,-5 2-1-16,1-1 1 0,-1 1-1 15,-2 3 1-15,4-4 1 0,-2 0-1 16,3 2 1-16,2-3 2 0,-2 0 0 15,2 0 0-15,-1 0 1 0,-2 2-3 16,2-2 2-16,-1 0 0 0,1 0 0 16,-1 0 1-16,1 0-1 0,-1 0 2 15,1 0-1-15,-1 0-1 0,1 0 1 0,-1 0-1 16,1 0-2-16,-1 0-1 0,1 0 1 16,1-2-1-16,-1 2 1 0,1 0-1 15,0-1 0-15,0-1-1 16,10-2-1-16,-1 1 2 0,8-2 1 0,-7 2-1 15,1 0 1-15,1 2-1 0,-6-1-1 16,0 2 1-16,-6 0-1 0,0-1 0 16,0 1 1-16,1 0-2 0,2 0 1 15,-2 0 1-15,1-2-2 0,-2 2 2 16,1 0 2-16,-1 0-4 0,-1 0-1 0,-11 2-3 16,-4 5-6-16,-4 1-8 0,6-2-23 15,1 1-44-15,5 0-64 0,5-3-129 16</inkml:trace>
  <inkml:trace contextRef="#ctx0" brushRef="#br0" timeOffset="296334.8253">21478 15199 85 0,'0'0'40'0,"0"0"8"16,0 0 8-16,0 0 6 0,0 0-4 15,0 0-4-15,0 0-7 0,0 0-8 16,0 0-3-16,0 0-9 0,-23 0-4 0,16 0-6 16,1 0-6-16,0 0-3 0,-4 1-3 15,4-1-2-15,-7 0-1 0,2 0 0 16,-2 0-1-16,1 0 2 0,6 0-2 15,2 0-1-15,-3 0 3 0,1 0-1 16,0 0 0-16,2 0 2 0,4 0-3 0,-2 0 0 16,2 0-2-16,-1 0 1 0,-1 0-1 15,1 0 1-15,-1 0 1 16,1 0-1-16,-2 0 1 0,2 0-1 16,0 0 2-16,-1 0 0 0,2 0 2 0,-1 0 1 15,1 0-1-15,0 0-2 0,0 0-1 16,0 0 2-16,0 0-7 0,4-3 5 15,3-1-6-15,8-2 5 0,2 0 0 16,0 1-1-16,9-1 1 0,0 1 2 16,3 1-2-16,2-1 0 0,-1-1 0 0,3 1-1 15,-1-1 1-15,-2 3 0 0,-1-2 1 16,-3 1-1-16,-8 2 0 0,-1-2 0 16,-7 3 0-16,-5-1 1 15,2 2 1-15,-7 0 1 0,0-2 1 0,0 2 1 16,1 0 1-16,0 0 0 0,1 0-1 15,-2 0-1-15,1 0-1 0,-1 0-1 16,-5 2 0-16,-8 6 1 0,-2 3-2 16,4-4 3-16,-1 3-1 0,2-3-1 15,1-2 6-15,-1 5-6 0,4-3 7 0,0 1-6 16,0 0-1-16,1 1 0 0,1-1-2 16,1 2 1-16,-2 5 0 0,2-4 0 15,1 7 0-15,-3 1 0 16,0 1 0-16,0 9 1 0,-1-1-1 0,1 4 2 15,-1 1-4-15,-1 2 1 0,1 1-2 16,0 4 1-16,0-2 0 0,2 0 0 16,-1-4 0-16,0-2 1 0,2-1-1 15,0-12 0-15,2 1 0 0,-1-6-1 16,1-2 1-16,-1 0 0 0,2-5-1 0,0-2 0 16,0-5-2-16,-1 0-3 0,1 0-2 15,0 2-6-15,0-2-10 0,10 0-15 16,4-9-26-16,8-4-46 0,-2-3-61 15,0-1-103-15</inkml:trace>
  <inkml:trace contextRef="#ctx0" brushRef="#br0" timeOffset="296775.3164">21441 15663 303 0,'0'0'75'16,"0"0"-16"-16,0 0-17 0,0 0-4 15,0 0-9-15,0 0-6 0,0 0-4 0,0 0-9 16,0 0-1-16,0 0-3 0,-6-27-2 16,6 16 0-16,4-4-1 0,6 3 0 15,6-2-1-15,6-1 0 0,1 0 0 16,7 1-2-16,6 1 0 0,0 2-1 15,4 0 1-15,0 4-1 0,-1 1-1 0,-1 0 1 16,-4 3-3-16,0 1-1 16,-4 2-3-16,-2 0-5 0,-4 0-11 15,-8 2-21-15,-5 1-33 0,-6 3-31 16,-4-2-30-16,-1 7-45 0</inkml:trace>
  <inkml:trace contextRef="#ctx0" brushRef="#br0" timeOffset="296968.1983">21406 15587 248 0,'0'0'65'0,"0"0"-15"16,0 0-14-16,0 0-5 0,0 0-6 0,85-32-10 15,-46 20-5-15,6 0-7 0,1 0-4 16,5 1-3-16,-2 1-9 0,3 2-23 15,-3-1-70-15,-1 4-144 0</inkml:trace>
  <inkml:trace contextRef="#ctx0" brushRef="#br0" timeOffset="297646.2238">22428 15378 453 0,'0'0'64'0,"0"0"-16"0,0 0-7 15,0 0-11-15,0 0-8 0,0 0-3 16,0 0-3-16,0 0-4 0,0 0 1 15,-37-50-3-15,35 48-4 0,2 1-1 16,-1-1-3-16,1 0-1 0,-2 1-3 16,2 1 1-16,-1-1-1 0,1 1 0 0,0 0 2 15,0 0-1-15,0 9 2 0,7 4-2 16,2 9 2-16,-1-1-2 16,1 2 2-16,-3-1-2 0,0 4 1 15,-2 0-2-15,0 3 1 0,-2-1 0 0,-2 2 1 16,0-3-2-16,-6-3 2 0,-1-1-2 15,-5-2 2-15,-2-4 0 0,-4 0-2 16,-5-4 0-16,-1-1-1 0,-4-4-3 16,-1-2-2-16,9-3-4 0,-2-3-12 15,4 0-20-15,7 0-39 0,-2-8-71 0,6 3-139 16</inkml:trace>
  <inkml:trace contextRef="#ctx0" brushRef="#br0" timeOffset="297864.4585">22298 15105 555 0,'0'0'39'0,"0"0"-21"0,0 0-9 0,0 0-6 15,0 0-6-15,0 0-4 0,0 0-11 16,0 0-27-16,0 0-57 0,0 0-92 0</inkml:trace>
  <inkml:trace contextRef="#ctx0" brushRef="#br0" timeOffset="298346.9104">22320 14775 586 0,'0'0'33'0,"0"0"-11"0,0 0-6 0,0 0-5 15,-84 30-5-15,67-13-2 0,1 3 0 16,-2 0-2-16,2 1 1 0,-1 0 0 15,2 1 0-15,1-3-2 0,1-2 0 16,4-3-1-16,-1-2 1 0,5-5 0 16,2-4-1-16,-3 5 1 0,4-5 0 15,-1 0-1-15,2 1 1 0,1-4 2 0,-2 0 0 16,2 0 3-16,0 0 1 0,-1 0 2 16,1 0 1-16,0 0 0 0,0 0-4 15,0-1-1-15,3-10-5 0,7-5 0 16,3-7 0-16,4-1 1 0,1-1 0 15,-1 1 0-15,0 0-1 0,1 1-1 0,-1 2 2 16,-2 2 0-16,-1 1-1 16,-2 1 2-16,-3 5-3 0,0 2 2 15,-3 4-2-15,-3 3 0 0,2 1-1 16,-1 2 0-16,6 0 0 0,2 2 1 0,2 9-1 16,-1 4 0-16,0 4 0 0,1 7-1 15,0 3 1-15,1 1-1 0,1 3 0 16,3 1-4-16,-1-2-7 0,2 1-17 15,4-1-36-15,2-2-88 0,2 1-155 16</inkml:trace>
  <inkml:trace contextRef="#ctx0" brushRef="#br0" timeOffset="299292.2563">22875 15446 574 0,'0'0'41'16,"0"0"-11"-16,0 0-10 0,0 0-9 15,0 0-4-15,0 0-3 0,0 0-3 16,0 0 0-16,0 0 0 0,92-33 0 15,-54 27-1-15,4 0 0 0,3-1-3 0,0 3 2 16,1-2-1-16,-1 0-1 16,-2 1 1-16,-4-2-4 0,-5 4-4 15,-10-1-6-15,-11 3-12 0,-7 1-14 16,-6 0-25-16,0 0-36 0,0 0-26 0,0 0-13 16,-12 0 5-16</inkml:trace>
  <inkml:trace contextRef="#ctx0" brushRef="#br0" timeOffset="299486.6141">23125 15338 411 0,'0'0'81'0,"0"0"-23"0,0 0-16 0,0 0-11 15,0 0-5-15,0 0-5 16,0 0-8-16,0 0-5 0,0 0-3 16,0 0-1-16,-14-13-1 0,12 13 0 0,2 1 1 15,-1 12-2-15,0 9-1 0,1 5-1 16,0 3-1-16,0 1-1 0,0 1-2 15,0 2-2-15,0 1-3 0,0-1-14 16,2 2-27-16,1-4-66 0,6-1-125 16</inkml:trace>
  <inkml:trace contextRef="#ctx0" brushRef="#br0" timeOffset="299974.5254">23928 15179 587 0,'0'0'46'0,"0"0"-12"0,0 0-13 16,0 0-6-16,0 0-5 0,0 0-3 15,0 0-1-15,0 0-5 0,-39-77 1 16,27 77-2-16,-2 0-1 0,-6 3 1 16,0 7-1-16,2 8 1 0,-2 4 4 15,2 4-4-15,-2 4 4 0,1 0-4 16,2 2-1-16,1-1 1 0,4-1-2 0,5 0 2 16,3-3-1-16,4 1 0 0,0-4 0 15,1 1 0-15,8-6-1 0,1 1 2 16,6-4-2-16,0-1 1 0,4-1 0 15,3-4 0-15,2-6 0 0,0-2 0 16,-1-2 2-16,1-2-2 0,-4-6 2 0,-3-2 0 16,-3-2-1-16,-3-2 1 15,-5 2 3-15,0-2-3 0,-4 4 1 16,-3-1 2-16,0-6-1 0,-10 4 0 16,-3-3 0-16,-5 5-2 0,-1 1-1 0,-4 7 1 15,-2 2-3-15,2 1 0 0,0 3-3 16,0 6-1-16,2 4-4 0,4 6-11 15,3 2-23-15,9 6-43 0,5-1-86 16,6 2-130-16</inkml:trace>
  <inkml:trace contextRef="#ctx0" brushRef="#br0" timeOffset="300386.9921">24249 15307 653 0,'0'0'41'0,"0"0"-13"16,0 0-13-16,0 0-6 0,0 0-5 16,0 0-3-16,0 0-2 0,0 0 0 15,0 0-1-15,0 0 0 0,3 1 0 16,-5 19 1-16,1 4-1 0,1 2 1 15,-2-2-1-15,2-7 0 0,0 1 0 16,0 0 1-16,0-4 0 0,0-2 1 16,0-1 1-16,0-5-1 0,0-2-1 15,0 2 2-15,0-6-1 0,0 0 3 16,0 0 0-16,3 0-1 0,4-6 0 0,2-8-1 16,4-5 0-16,2-2 0 0,1-2 0 15,2-1 0-15,1 1 0 0,0-1 0 16,3-1-1-16,1 1-1 0,0 3 1 15,0 1-2-15,0 3 0 0,-1 6-1 16,-8 2-2-16,-5 5-5 0,2 2-6 0,-5 2-13 16,3 0-25-16,5 11-30 0,-8-2-57 15,0 8-69-15</inkml:trace>
  <inkml:trace contextRef="#ctx0" brushRef="#br0" timeOffset="300607.8411">24382 15466 618 0,'0'0'47'0,"0"0"-16"0,0 0-10 0,0 0-6 15,0 0-6-15,0 0-2 0,0 0-3 16,0 0-3-16,0 0 0 0,19 14 0 16,4-10-1-16,0 2 0 15,3 0 0-15,1 2-2 0,0 3-1 0,3 1 1 16,0 1-2-16,-1 1 0 0,0-2-4 15,-3-1-9-15,-7-4-22 0,1-2-55 16,-1-5-140-16,-1 0-78 0</inkml:trace>
  <inkml:trace contextRef="#ctx0" brushRef="#br0" timeOffset="301086.4241">24418 14768 617 0,'0'0'38'0,"0"0"-13"0,0 0-11 16,0 0-7-16,0 0-3 0,0 0-1 15,0 0-2-15,0 0 0 0,-96 0-1 16,76 12 1-16,0 3 0 0,1 2 0 15,-1 1 2-15,2 0-3 0,1 0 0 16,1-1 0-16,0-2 1 0,6-4 1 0,3-5 0 16,4-3 0-16,3-3 1 0,-1 0 1 15,1 0 2-15,-2 0 1 16,1 0 0-16,1 0-3 0,0-2 1 16,0-10-5-16,7-8 0 0,6-4 2 0,2 0-2 15,3 1 1-15,1 0 0 0,-1 3 0 16,-1 1-1-16,-1 2 2 0,-3 6-2 15,-2 1 1-15,-5 4-1 0,-3 3 0 16,2 0-1-16,-5 3 0 0,0-1-1 16,5 1 0-16,-2 0 1 0,6 1 0 0,1 10 1 15,1 2 0-15,1 5 0 0,-2 2 0 16,2 1-2-16,-2-1 0 0,0 3-1 16,3 1 1-16,-1 2 0 15,2 1-1-15,1 2 0 0,0-1-5 0,0-1-8 16,1-2-18-16,1 0-38 0,2-1-93 15,2 0-144-15</inkml:trace>
  <inkml:trace contextRef="#ctx0" brushRef="#br0" timeOffset="302063.2573">18265 16156 306 0,'0'0'70'0,"0"0"-17"0,0 0-16 15,0 0-8-15,0 0-1 0,0 0-5 16,0 0-1-16,0 0-1 0,0 0-3 15,-15 23-3-15,15-21-1 0,0-2-7 0,0 1-1 16,0-1-1-16,0 4-1 16,11 0 4-16,5 0-1 0,10 1 0 15,3-2 1-15,5-3-1 0,6 0-1 16,8 0 1-16,7-6-2 0,9 0-2 0,4-3 1 16,13 1-2-16,1-1 0 0,5 0 0 15,4 1-2-15,5 1 1 0,2 1-2 16,2-1 1-16,4 2 0 0,6 0 0 15,4-3-2-15,3 3 2 0,8-2 0 16,2 1-1-16,3-1 1 0,1 5-1 16,3-4 2-16,0 2-2 0,2-1 0 15,3 0 2-15,0-1-4 0,2-1 4 16,1-1-1-16,3-1 0 0,2 2 2 16,0-4-2-16,1 2 0 0,3-1 1 0,-1 3-1 15,-1-1 1-15,0 3 1 0,-2-2-2 16,1 1 0-16,-2 1 0 0,-3-2-2 15,-4 1 1-15,-2 1 1 0,-7 3-1 16,-2-2 0-16,-7 3 2 0,-2-2-3 16,-5 1 2-16,-6 1 0 0,-2 0-2 0,-6-1 2 15,-3-1-2-15,-6 1 0 16,-3-1-1-16,-4-1-2 0,-5 0-2 0,-2 1-5 16,-8-1-10-16,-5-1-16 15,-12-1-32-15,-9 3-68 0,-14 0-153 0</inkml:trace>
  <inkml:trace contextRef="#ctx0" brushRef="#br0" timeOffset="303191.3488">19665 16591 561 0,'0'0'36'0,"0"0"-5"16,0 0-7-16,0 0-6 0,0 0-6 16,0 0-6-16,0 0-1 0,0 0-5 0,0 0 0 15,0 0 0-15,5-51-3 0,6 52 2 16,2 6-1-16,4 7 1 0,-4 1 2 16,1 2-3-16,-3 2 1 15,1 4-1-15,-1 0 0 0,-1 3 1 0,3-2 1 16,-2 0 0-16,2 2 0 0,-1-3-2 15,-2 0 0-15,3-2 0 0,-3-2 1 16,-2-5 1-16,-1-1 1 0,-2-6-1 16,-2-2-2-16,2 2 2 0,-2-5 1 15,0 1 0-15,0 0 3 0,-3-3-1 0,2 0 1 16,3-8-1-16,3-7 3 16,0-5-1-16,-4-4 1 0,-1 1 2 0,-2 5-1 15,-1-1 1-15,2-6-4 16,-2 2 0-16,0-11-2 0,0 3 0 0,0 1-1 15,0 0 2-15,0 0-2 0,0 1-4 16,0-1 4-16,0 0-5 0,0 2 5 16,0 1 2-16,-2 3-3 0,1 1 2 15,-1 5-2-15,1 1 1 0,-1 5-2 16,2 6 1-16,0-6 1 0,0 6-1 0,0 0 0 16,0 1 1-16,0 5-2 0,0 0 1 15,0 0 1-15,0-3-1 0,0 1 0 16,0 1 0-16,0-1-1 0,0 1 2 15,0 0-1-15,0 1-1 0,0-2 0 16,0 2-1-16,0-1-1 0,0 1 1 0,0-2 0 16,0 2 1-16,0 0 1 0,0 0-1 15,0 0 2-15,3 0-1 16,0 3 0-16,3 3 0 0,3 0-1 16,-1-1 1-16,7 1-1 0,4-3 1 0,5 3 0 15,2-3 0-15,4 1 1 0,7-2-1 16,3-2 0-16,8 0 0 0,3 0-1 15,7 0 0-15,5 0 1 0,8-2 0 16,4-3-1-16,10-2 1 0,8-2-1 16,8 0 1-16,9-3 0 0,6 0 0 0,8-2-1 15,6 0 1-15,3 1 0 0,5-1 1 16,5 1 0-16,4-1-2 0,5 2 1 16,3 0 0-16,4 1-1 15,0 3 3-15,2-2-2 0,0 2-2 0,-1 2 2 16,-6 2-2-16,0 2 2 0,-7 2 0 15,-4 0-2-15,-2 0 2 0,-5 3 0 16,-4 0 2-16,-3-1-4 0,-4 1 2 16,-3-2 0-16,-3-1-2 0,-3 1 2 15,-2-1-1-15,-3 0 0 0,-4 0-1 0,-3 0 0 16,-5 0-2-16,-7-1 0 0,-5 0-6 16,-10-2-3-16,-9 1-12 0,-12 2-18 15,-14-3-42-15,-14 3-58 0,-14-1-94 16</inkml:trace>
  <inkml:trace contextRef="#ctx0" brushRef="#br0" timeOffset="303989.8416">21131 16531 548 0,'0'0'41'0,"0"0"-15"0,0 0-10 16,0 0-13-16,0 0 1 0,0 0-4 16,0 0 0-16,0 0 5 0,0 0-5 15,-62-4 0-15,49 19-1 0,0 4 1 16,4-6-1-16,3 1 2 0,2-3-1 0,1-1-1 16,0 0 2-16,2 1-2 0,1 2 3 15,0-6-1-15,0 2-1 0,5-1 0 16,0-1 0-16,4-2 1 0,6 1-2 15,0-1 2-15,2-2-2 0,1-2 2 16,2-1 0-16,-3 0-1 0,8 0 1 16,-4-1 1-16,0-6 0 0,-2 1 1 15,-1-1 3-15,-3 1-1 0,-2-2 1 16,-6 1 2-16,-3-1 0 0,2 0 3 16,-6-3-3-16,0-3 1 0,0 0-3 0,-8-6-3 15,-3 4 1-15,-4 0-2 0,0 2-2 16,-2 1-7-16,5 5 4 0,-1 0-6 15,6 5 3-15,2-1-6 0,3 3-12 16,-1 1-31-16,0 5-64 0,-1 6-91 16,4 4-75-16</inkml:trace>
  <inkml:trace contextRef="#ctx0" brushRef="#br0" timeOffset="304187.4599">21458 16756 631 0,'0'0'39'15,"0"0"-13"-15,0 0-12 0,0 0-7 0,0 0-3 16,0 0-3-16,0 0-2 0,0 0-2 16,0 0-9-16,0 0-16 0,-23-77-53 15,27 71-94-15,3 0-140 0</inkml:trace>
  <inkml:trace contextRef="#ctx0" brushRef="#br0" timeOffset="304590.3915">21633 16549 614 0,'0'0'31'0,"0"0"-10"0,0 0-17 16,0 0 1-16,0 0-8 0,23-77 3 0,-9 65 0 16,2 4 0-16,5 1-1 0,0 2 0 15,3 2-2-15,0 2 0 0,2 1-1 16,-3 0 1-16,-5 0-1 16,-1 0 0-16,-5 0 1 0,-1 4 1 0,1-4 1 15,-8 2 2-15,2 0 1 0,-6-2 1 16,0 0 1-16,0 0 1 0,1 0 2 15,1 0 0-15,-1 0 2 0,1 0 3 16,0 0-3-16,-2 0 1 0,2 0-3 16,-2 0-3-16,0 0-3 0,1 0 1 0,-1 1-2 15,0 5-2-15,0 6 8 0,0 5-7 16,-1 7 4-16,-3 1-6 0,1-2 0 16,-2 2-1-16,2 2 1 15,-1 0 2-15,-2 4-7 0,0-3-2 0,-1 2-11 16,0 0-13-16,-2-1-25 0,3-1-39 15,-2-3-55-15,1-1-76 0</inkml:trace>
  <inkml:trace contextRef="#ctx0" brushRef="#br0" timeOffset="305030.2291">21605 16729 402 0,'0'0'32'0,"0"0"-7"0,86-29-8 16,-51 20-7-16,2 1-3 0,-1 2-3 16,0-4 0-16,1 0-3 0,0 3-1 15,0 0 1-15,-2-6 1 0,-1 5 0 16,-6-3 0-16,-2-1 0 0,-4-1 1 0,-4 1 8 16,-7 1 3-16,-2-3 8 0,-5 6 0 15,-3-6 1-15,1 2-2 0,-2-1-8 16,0-5 4-16,-4 8-7 0,-5-4 1 15,3 9-3-15,3 1-4 0,0 1-1 16,3 3-3-16,-5 0 0 0,-5 1 0 0,0 10 4 16,-1 3-4-16,4-1 4 0,3 4-3 15,4 1-4-15,0 5 2 16,0 4-1-16,4-4-1 0,3 0 1 16,1-1 1-16,0 0 0 0,4-5-1 0,-2 1-1 15,0-4 0-15,0-3-1 0,-3-1 2 16,-1-2-2-16,-3-7 3 0,0 3-3 15,-3-4 2-15,0 0 1 0,0 5-1 16,0 0 2-16,-1 2 0 0,-8 4 0 16,-7-5-1-16,-3 2-2 0,-4-7-6 0,-1 1-12 15,-2-2-12-15,-2 0-31 0,-1 0-32 16,-2 0-35-16,10-2-7 16</inkml:trace>
  <inkml:trace contextRef="#ctx0" brushRef="#br0" timeOffset="305250.4476">22049 16615 515 0,'0'0'62'16,"0"0"-21"-16,0 0-12 0,0 0-8 16,0 0-9-16,0 0-5 0,-13-82-1 15,13 68-6-15,3 2-7 0,7-1 6 16,5 2-8-16,4 2 5 0,4 3-1 15,1 0-5-15,3 3-7 0,0-1-14 16,0 1-22-16,2 2-31 0,-3-1-35 16,-1 1-28-16,-8 1-40 0</inkml:trace>
  <inkml:trace contextRef="#ctx0" brushRef="#br0" timeOffset="305456.8724">22411 16425 460 0,'0'0'71'16,"0"0"-14"-16,0 0-16 0,0 0-7 15,0 0-10-15,0 0-6 0,0 0-4 16,0 0-7-16,0 0-4 0,3-13-3 0,-3 13 2 16,0 0-1-16,3 0-1 0,1 5 0 15,0 8-1-15,4 5 1 16,-1 2 5-16,-2 4-6 0,-2 2 5 16,-1 1-7-16,-2 2 0 0,0 1 0 0,-6 2-1 15,-8 2-2-15,-5 1-9 0,-6 1-12 16,-7-4-34-16,-1-3-68 0,-7-1-167 15</inkml:trace>
  <inkml:trace contextRef="#ctx0" brushRef="#br0" timeOffset="305883.2277">20911 16468 487 0,'0'0'65'16,"0"0"-17"-16,0 0-11 0,0 0-8 16,0 0-8-16,0 0-8 0,0 0 0 15,0 0-4-15,0 0-3 0,0 0 0 16,-72-40-2-16,56 49-2 0,1 6-1 0,3 8 7 16,1 4-7-16,3 5 3 0,-1 3-4 15,6 3-2-15,2 0 2 0,1 2-2 16,3 0 0-16,8 3-1 0,2 3 1 15,6-4-1-15,3 1 0 0,5-2-1 16,5-7-1-16,8 0-8 0,2-6-6 0,7-9-20 16,4-1-26-16,5-7-78 15,4-4-136-15</inkml:trace>
  <inkml:trace contextRef="#ctx0" brushRef="#br0" timeOffset="306322.7764">22506 16386 595 0,'0'0'48'15,"0"0"-13"-15,0 0-12 0,0 0-6 0,0 0-3 16,0 0-5-16,0 0-2 0,-6-82-3 15,6 76-2-15,0-1-1 0,0 3-1 16,0 0-1-16,0-1 0 0,0 5 1 16,0-2-1-16,0 2 0 0,3 0 0 15,2 0-1-15,5 0 1 0,-1 2 0 0,-4 6 0 16,1-1 0-16,-6 4 0 0,0 4 0 16,0 0-1-16,-6 5 3 0,-5-4-2 15,-2 0 2-15,0-1-1 0,3-4-1 16,1-1 1-16,3-4-1 0,2-3 0 15,0 6 1-15,2-5-2 0,1 4 2 0,1 2 5 16,0-3-6-16,11 4 7 16,5-5-6-16,7 0-2 0,6-4 1 15,4-2-7-15,4-4 5 0,3-3-3 16,0-2 3-16,-3 0 0 0,-4-1-1 0,-4 3 0 16,-5-1-4-16,-8 1 0 0,-3-1-6 15,-6 3-13-15,-4 3-31 0,2-1-77 16,-5 3-109-16</inkml:trace>
  <inkml:trace contextRef="#ctx0" brushRef="#br0" timeOffset="306670.2447">22810 16707 627 0,'0'0'38'0,"0"0"-4"0,0 0-7 0,0 0-10 16,0 0-4-16,0 0-5 0,0 0-4 15,0 0-1-15,0 0-4 0,-42-35 0 16,52 30 0-16,9 0 1 0,8-5 0 16,7 5-2-16,2 1 2 0,4-4-2 15,-1 2-1-15,0 0-1 0,-1 1-2 0,-1 2-7 16,-5-1-5-16,-1 0-16 0,-4 4-28 16,-8 0-75-16,3 0-90 0</inkml:trace>
  <inkml:trace contextRef="#ctx0" brushRef="#br0" timeOffset="306907.5213">23046 16551 589 0,'0'0'54'16,"0"0"-11"-16,0 0-16 0,0 0-2 15,0 0-4-15,0 0-6 0,0 0-4 16,0 0-3-16,0 0 1 0,0 0-8 15,-19-41 5-15,16 49-7 0,-3 8 0 16,2 7-1-16,1 1 0 0,0 4 0 0,0 1-3 16,0 3 1-16,2 3-8 0,-1 0 0 15,1 2-10-15,1 4-8 16,-2 0-37-16,2-4-78 0,0-11-170 16</inkml:trace>
  <inkml:trace contextRef="#ctx0" brushRef="#br0" timeOffset="307694.4352">23646 16530 528 0,'0'0'48'0,"0"0"-12"0,0 0-16 15,0 0-1-15,0 0-10 0,0 0 0 16,0 0-3-16,0 0-3 0,0 0-1 15,-25-58 0-15,27 49-2 0,8-2 0 16,4 7 0-16,5-4 0 0,3 4 0 16,-1 1 0-16,4 1-1 0,-3-1 0 0,2 2 1 15,-7-1-1-15,0 2 1 0,-5-1 0 16,-6 1-1-16,6-2 1 0,-6 2 0 16,1 0 0-16,-1 0 1 0,-6 0 1 15,0-2-1-15,0 2 1 0,1 0 2 16,1 0 2-16,-1 0 1 0,0 0 4 15,1 0-3-15,-1 0-2 0,-1 0-2 16,2 0-3-16,-2 0 1 0,0 0 0 16,0 4-1-16,0 9 1 0,-3 5 5 15,-4 7-8-15,-1 1 7 0,-2 1-8 0,2 1 0 16,-3 1 0-16,0-1-3 0,1 1 0 16,1 1-2-16,-2 0-6 0,3 3-8 15,3-3-15-15,2-6-41 0,0-12-65 16,3-4-128-16</inkml:trace>
  <inkml:trace contextRef="#ctx0" brushRef="#br0" timeOffset="307914.4725">23563 16727 506 0,'0'0'51'0,"0"0"-19"0,0 0-12 16,0 0-8-16,96-50-4 0,-70 40-2 0,3 2-4 16,0 0-1-16,1 4-1 15,0 0-2-15,1 1-5 0,-1 1-3 16,-1 2-12-16,1 0-25 0,-2 0-72 16,-1 0-84-16</inkml:trace>
  <inkml:trace contextRef="#ctx0" brushRef="#br0" timeOffset="308365.206">24090 16237 574 0,'0'0'44'15,"0"0"-11"-15,0 0-9 0,0 0-9 16,0 0-3-16,0 0-5 0,-12-79-4 16,12 73 0-16,0 1-2 0,0 5-1 15,0-3-1-15,2 0 0 0,0 0 0 0,6 1 0 16,3 2 0-16,2 0 0 0,1 4-1 16,-2 3-1-16,-3 2 2 0,-5-1-1 15,5 6 1-15,-5-1-1 0,-2-2 2 16,-1 7-1-16,-1 0 1 0,-3-1-2 15,-7 6 3-15,0-3-1 0,-2-3 0 16,0-1-1-16,3-9-1 0,-1 5 1 16,0-2 2-16,4-2-1 0,-1-1 1 15,5-4-1-15,-1 0 0 0,2 2 0 16,-1-1 0-16,1 1-1 0,1-2 2 0,0 1-1 16,4 3 1-16,6-1-1 0,-1-1-2 15,8-3 1-15,0 0 1 16,3-2-3-16,3 0-1 0,0 0-2 0,-3-2-8 15,0 0-11-15,2-3-22 0,-6 2-47 16,1-2-70-16,-2-2-119 0</inkml:trace>
  <inkml:trace contextRef="#ctx0" brushRef="#br0" timeOffset="308636.6147">24347 16635 631 0,'0'0'39'0,"0"0"-10"0,0 0-11 16,0 0-7-16,0 0-6 0,0 0 0 15,0 0-4-15,0 0 0 0,0 0 0 16,0 0-2-16,10 3 0 0,13-3 0 15,8 0-2-15,-1-2 1 0,-1 1-3 16,-3-3-4-16,2 3-5 0,-1 0-3 16,-1-1-16-16,-7 0-16 0,-2 1-44 15,2 1-47-15,-7 0-57 0</inkml:trace>
  <inkml:trace contextRef="#ctx0" brushRef="#br0" timeOffset="308854.3372">24557 16475 531 0,'0'0'58'0,"0"0"-16"16,0 0-13-16,0 0-11 0,0 0-6 15,0 0-2-15,0 0 1 0,0 0-1 16,0 0-1-16,-24-12 2 0,19 24-7 0,1 5 4 16,1 1-8-16,1 6 0 0,1-1-1 15,1 1 0-15,0 2-2 0,0-2 0 16,0 4 0-16,0 3-4 0,0 3-2 15,0-2-11-15,-2 6-17 0,1-3-53 16,1 0-101-16,0-12-119 0</inkml:trace>
  <inkml:trace contextRef="#ctx0" brushRef="#br0" timeOffset="309374.3676">25186 16358 615 0,'0'0'45'0,"0"0"-12"0,0 0-11 16,0 0-11-16,0 0-5 0,0 0-3 16,0 0-3-16,0 0 0 0,-88-51-2 15,66 59 2-15,2 8-1 0,-5 3 0 0,1 3 2 16,1 4-2-16,-1 0-1 0,7 1 2 16,0 1 3-16,5 0-4 0,5 1 5 15,2-3-5-15,4-2-1 0,1-3 2 16,0-1-3-16,7-2 3 0,3-1-2 15,5-2-1-15,2-4 1 0,5-1-1 16,1-2-1-16,2-3 2 0,1-3-2 16,0-2 0-16,-8 0 0 0,1 0 2 15,-6 0 1-15,-1 0-1 0,2 0 3 16,-10-1 0-16,2 1 1 0,-6 0 3 0,0-1 0 16,0 1-2-16,0-5 1 0,-4-3-1 15,-9 1 1-15,-6-1 0 0,-4 5-2 16,-3 3-1-16,-1 0-1 0,-2 0 0 15,0 3-3-15,1 4 1 0,5 1-4 16,3 1-2-16,7-1-9 0,1 4-17 16,7-4-38-16,2 4-70 0,1 0-162 0</inkml:trace>
  <inkml:trace contextRef="#ctx0" brushRef="#br0" timeOffset="310022.2031">25407 16296 473 0,'0'0'53'0,"0"0"-16"0,0 0-9 15,0 0-9-15,0 0-6 0,0 0-3 16,0 0-5-16,0 0-1 0,0 0-1 0,26-83-2 16,-19 79 0-16,4 1-2 0,1 3 1 15,0 0-1-15,4 0 0 0,-3 2 0 16,4 6-1-16,-7-1 0 0,-2 4 1 15,0 1-1-15,-5-3 2 0,1 8 2 16,-2-6-1-16,-2 2 1 0,0 4 0 0,-2 1 1 16,-5 2 3-16,-4-2 0 0,-1 0 3 15,-4-1-3-15,0-1 1 16,1 0 3-16,1-4-6 0,3-3-2 16,4-1-1-16,4-5-1 0,-3 3 1 0,3-1 6 15,0-1-6-15,2-1 1 0,1 1 0 16,0 0 0-16,4 1-1 0,8 2 0 15,5-3 0-15,5-1-2 0,1-3 1 16,0 0-8-16,-1 0 7 0,-6 0 1 16,1 0-2-16,-1 0 5 0,-2 0-10 0,2 0-18 15,2 0-33-15,-10 0-93 0,3 0-149 16</inkml:trace>
  <inkml:trace contextRef="#ctx0" brushRef="#br0" timeOffset="310232.6749">26152 16643 567 0,'0'0'-19'16,"0"0"-56"-16,0 0-143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4:50:14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13536 4396 363 0,'0'0'60'0,"0"0"-14"16,0 0-9-16,0 0-8 0,0 0-6 15,0 0-2-15,0 0-1 0,0 0-4 16,0 0-4-16,-7 0-2 0,7 0-2 16,0-5-2-16,0 2 0 0,7-3 0 15,6-2-2-15,-1 1-1 0,10-3 0 16,1 2-1-16,3 0 0 0,4-1-1 0,3 1 0 16,2-2-1-16,1 2 0 0,3 1 0 15,3-1 1-15,0 1-1 0,2-2-1 16,0 2 0-16,1 1-1 15,-2 0 0-15,-3 0-4 0,-3 1-7 0,-2 2-19 16,-9 2-58-16,-3 1-80 0,-7 0-123 0</inkml:trace>
  <inkml:trace contextRef="#ctx0" brushRef="#br0" timeOffset="271.0979">13924 4332 594 0,'0'0'49'0,"0"0"-14"15,0 0-9-15,0 0-7 0,0 0-8 16,0 0-6-16,0 0-3 0,0 0-3 16,0 0 0-16,-9-29 0 15,12 40 0-15,6 5 1 0,2 7 0 0,-1 3 0 16,-1 3 0-16,0 1 2 0,-2 3 0 15,-1 1-3-15,-2 1 3 0,1 0-6 16,-4-2 0-16,5-1-2 0,-2 0-4 16,-1-2-9-16,1-1-20 0,1 0-30 15,0-3-67-15,1-1-86 0</inkml:trace>
  <inkml:trace contextRef="#ctx0" brushRef="#br0" timeOffset="3220.2493">14538 4854 14 0,'0'0'16'16,"0"0"1"-16,0 0-1 0,0 0-1 16,0 0 0-16,0 0-2 0,0 0 1 15,0 0-1-15,0 0-1 0,-1 3-1 0,1-3-2 16,0 0 0-16,0 0-2 0,0 0-1 16,0 0 1-16,0 0 1 15,0 0 2-15,0 0 2 0,0 0-1 0,0 0 3 16,0 0 5-16,0 0-2 0,0-2 0 15,0 2 2-15,0-1 0 0,0 1 0 16,0-1-3-16,0 0-3 0,0-2-3 16,0 2-4-16,0 0-2 0,0-1 0 15,0 0 0-15,0 1 2 0,0 0 1 16,0-1 0-16,0 0 3 0,-3 1 3 0,3-1 4 16,0 0 2-16,0 1-1 0,0 0-3 15,0 0-4-15,0-1-3 0,-1 0 2 16,1 1-2-16,-2-1 1 0,1-4 0 15,-1 1-1-15,1 1-1 0,-1-1 1 16,2 5-3-16,-1 0-2 0,1 0 1 16,-2-3-2-16,0 2 0 0,-3 0 0 0,0-3-3 15,0 3 1-15,-4 0-1 16,2 1 0-16,-4 0 1 0,0 0 0 16,0 0 0-16,-5 4-1 0,3 3-1 0,-1 2 1 15,3 0-4-15,0 0 1 0,2 1-2 16,2 3 2-16,-4 1 2 0,0 2 2 15,1 4-1-15,2-2 2 0,-1 1 0 16,0 1 0-16,3-6 0 0,2 0 0 16,0-3-1-16,1 1-1 0,3 5 0 0,0 0 0 15,0 1 1-15,8-3-1 0,4-1 1 16,7-3 1-16,1-3 0 0,6 2 0 16,3-4 0-16,3-2-3 15,0-2-2-15,1 0-12 0,3-2-15 0,0 0-16 16,0 0-33-16,-1-5-32 0,0-3-45 15</inkml:trace>
  <inkml:trace contextRef="#ctx0" brushRef="#br0" timeOffset="6168.2482">14320 4935 384 0,'0'0'57'0,"0"0"-14"0,0 0-9 0,0 0-9 16,0 0-7-16,0 0-7 0,0 0-6 16,0 0-2-16,0 0-3 0,-7-14-1 15,5 13-2-15,2 1 2 0,-1 0 1 16,-2 0 3-16,-3 9-1 0,2-1 1 15,-2 8 0-15,2-3-1 0,1-2-1 16,-2 4 2-16,1-5-4 0,0 1 1 16,1 6 1-16,-1 0 1 0,-2 6 0 15,3-7 2-15,0 1 0 0,0 0 1 16,0-5-3-16,2 6 2 0,-2-6 1 0,2 2-3 16,1 6 3-16,0-7-5 0,0 5 0 15,0-7 0-15,0 0 1 0,0 1 0 16,0-7 1-16,0 5-2 0,0-5 0 15,1-1 1-15,2 1 0 0,-3-5 1 16,0 0 2-16,0 0 4 0,0 1 3 16,0 1 4-16,1-1 0 0,-1-1-1 15,0 0-4-15,2 0-3 0,-2 0-5 16,1 0-1-16,-1-6-1 0,4-6 1 16,-1-6 0-16,-1-1 1 0,1 1-5 0,0 0 2 15,-2-1-2-15,1-1 3 0,-1-5 0 16,1 7 1-16,-2 0 0 0,1-3 1 15,-1 9-1-15,0-8 1 0,0-1-2 16,0 6-2-16,0-6 2 0,0 2 2 16,0 5-2-16,0-5 1 0,0 7-1 0,0-4 0 15,0-4 0-15,0 8 0 0,0-6 0 16,0 8 0-16,0-1 0 0,4 0-1 16,0 1-1-16,2-4-1 15,0 5 1-15,4-2 1 0,2 4 0 0,-5 2-1 16,10 0-1-16,-1 2 0 0,0 3-1 15,6 0 3-15,0 4-1 0,-4 4 1 16,0 2-1-16,-4 3-2 0,2-1 2 16,-2 5-1-16,-2 1 1 0,0 3 3 15,1 0-3-15,-5-1 1 0,0 4 0 0,0-4 2 16,-5 2-1-16,3-7-1 0,-5 2 1 16,-1-1 2-16,0 1-1 0,-7 5 5 15,-1-1-4-15,-4-3 1 16,-1 0-2-16,-1-3 0 0,-1-1 0 0,4-5 1 15,-1 0-1-15,3-4 0 0,6-2 5 16,-1 0-5-16,0-1 4 0,1 1-3 16,0-1-1-16,0 1 1 0,3-3 1 15,-3 0-2-15,3 0-2 0,0 0 2 16,0 0-2-16,0 0 4 0,-1 0-1 0,1 0 0 16,0 0-2-16,0 0-1 0,0-4-1 15,0 0 0-15,1-6 1 0,8-2 0 16,2 2-1-16,5-3 1 0,4 4 0 15,-1 2 0-15,4 4-1 0,2 0 1 16,-1 3 0-16,-2 0 1 0,3 3-1 0,-2 4 0 16,-3 3 0-16,1 0-2 0,-3 3 2 15,-3 3 0-15,-2 0 4 16,-5 3-4-16,-2-6 4 0,-3-2-5 16,-3 0 1-16,0-1 1 0,0 5 1 0,-4 1 2 15,-5-4 0-15,0-3 1 0,-6 0 0 16,-7 2 0-16,-7-1 1 0,-7-2 0 15,-8 1-2-15,-5-1 0 0,3-2-1 16,1 0 1-16,6-3-2 0,16-2 0 16,4-1-2-16,6 0-3 0,7 0-2 0,-1 0-6 15,7 0-18-15,0 0-24 0,0 0-57 16,0 0-51-16,4-8-126 16</inkml:trace>
  <inkml:trace contextRef="#ctx0" brushRef="#br0" timeOffset="6687.2275">15072 4982 406 0,'0'0'57'15,"0"0"-11"-15,0 0-14 0,0 0-5 16,0 0-6-16,0 0-4 0,0 0-2 0,0 0-2 16,0 0-3-16,0 0 1 0,-22-78 0 15,14 72 1-15,-1 1-3 0,8 3-2 16,-8-2-2-16,4 3-5 0,-6-3 1 15,2 3-1-15,-4 0 0 0,3 1 1 16,0 0-2-16,0 0 0 0,-2 0 1 0,-1 6-1 16,0 3 0-16,-1 1 1 15,2 3-1-15,1 0 1 0,2 1 1 16,0 3-1-16,-1 0 0 0,3 1 1 16,0 2-2-16,2 0 1 0,0-4 0 0,3 2-1 15,2 0-1-15,0 0 1 0,0 4-3 16,2-7 2-16,5-3-1 0,0 2 0 15,2-2 7-15,7 5-3 0,0-4 6 16,4-1-5-16,4-2 0 0,2-5-2 16,1-1 0-16,2-3-2 0,-2-1 1 0,-1 0-2 15,-2 0-1-15,-6 0-2 0,-1-3-7 16,-5 1-4-16,-1 1-11 16,-1-2-16-16,-5 2-34 0,-1 1-56 0,-4 0-83 15</inkml:trace>
  <inkml:trace contextRef="#ctx0" brushRef="#br0" timeOffset="16599.6374">13610 3905 278 0,'0'0'63'0,"0"0"-8"0,0 0-14 15,0 0-2-15,0 0-9 0,0 0 2 16,0 0-3-16,0 0-5 0,0 0-4 16,-46-71-4-16,46 71-7 0,-3-2-3 15,3 2-4-15,0-1-4 0,0 1 1 16,0-1-1-16,0 1 0 0,0 0 3 0,8 4 4 16,7 5-4-16,5 3 4 0,2-1-3 15,3 0 0-15,1-4 1 0,1 1 1 16,3-2-4-16,1-3 3 0,-1-2-1 15,-1-1 0-15,0 0-1 0,-2 0-1 16,2-1 1-16,0-5 1 0,-1 0-1 0,-1-2-5 16,-2-1 4-16,-8 3-4 15,-7 3 5-15,-5 2 2 0,-5 1-1 16,0-2 1-16,0 2 2 0,1 0 0 16,1-2 1-16,-1 2-1 0,-1 0-2 0,0-1-2 15,0-1-1-15,0-3-2 0,0 3 1 16,-3-1 1-16,-3-3 0 0,3 2 0 15,0 1 1-15,-1 2-1 0,4 1 1 16,0-1-1-16,0 1 0 0,-1 0 1 16,-1-2 0-16,1 2 1 0,-1-1-2 0,0 1 1 15,0-2-1-15,1 2-1 0,-1-2 2 16,1 2 0-16,-1-1 0 16,1 1-1-16,-1-2 0 0,2 2 0 15,-1-1 0-15,1 1 1 0,-3 0 0 0,3-2 3 16,0 2-3-16,0 0-1 0,-1-1 0 15,1 1-1-15,0 0 0 0,0 0 2 16,0-2-1-16,0 2-1 0,0 0 1 16,0 0-3-16,0 0 2 0,0 0 0 15,0 0-1-15,0 0 0 0,0 0 2 0,0 0 0 16,1 0 1-16,3 0 0 0,5 2-1 16,1 1-1-16,-3 0 1 0,2 2 0 15,0-2 1-15,-2-1-1 0,-4 0 0 16,1 1-2-16,-1-1 1 0,2-1 1 15,-4 1 0-15,5 1 7 0,-6-3-7 16,0 0 0-16,0 0 2 0,2 1-7 16,0-1 6-16,-2 0 3 0,0 2-3 15,1-2 0-15,-1 0 0 0,0 1 5 16,2-1-6-16,-2 1 6 0,0 3-6 0,-5 2-1 16,-4 1 1-16,-6 4 0 0,1-2 0 15,2-1-1-15,0 1 0 0,1 1 0 16,4-4 1-16,-4 5 0 0,0 0 0 15,7-5 0-15,-5 5 0 0,-1-1 0 16,4-2 1-16,-1-1-1 0,1 0 0 16,3-5 0-16,0 1 0 0,0 0 1 15,-2 0-1-15,2-1 0 0,0 0 0 16,0 1 1-16,3-3-2 0,-6 3 0 16,5-1 0-16,-2 2-3 0,-5 2 1 0,4-1-1 15,-2 4-2-15,-2 2-2 0,3-3-12 16,-2 6-21-16,0 1-31 0,4-5-67 15,0 6-78-15</inkml:trace>
  <inkml:trace contextRef="#ctx0" brushRef="#br0" timeOffset="17190.6861">15944 4394 455 0,'0'0'57'0,"0"0"-13"15,0 0-9-15,0 0-11 0,0 0-2 16,0 0-4-16,0 0-4 0,0 0-5 15,0 0-5-15,0 0-3 0,-10 2-2 16,10-2 0-16,0 0 1 0,0 0 0 16,17 0-1-16,8 0 0 0,5-2 1 0,3-1 0 15,1-3-1-15,-1 2 0 0,-3-1-5 16,-1 3-10-16,-9 2-6 0,-2 0-15 16,-1 0-31-16,-7 3-53 15,6 5-27-15,-9-1-36 0</inkml:trace>
  <inkml:trace contextRef="#ctx0" brushRef="#br0" timeOffset="17386.8754">15824 4625 400 0,'0'0'60'16,"0"0"-10"-16,0 0-9 0,0 0-9 16,0 0-6-16,0 0-8 0,0 0-5 15,0 0-4-15,0 0-1 0,0 0 0 16,13 13 0-16,13-11-2 0,6-2-4 15,7 0 0-15,7-3-1 0,5-4-3 16,1 0-4-16,4 1-20 0,2 2-65 16,1-1-123-16,-2-3-94 0</inkml:trace>
  <inkml:trace contextRef="#ctx0" brushRef="#br0" timeOffset="22420.3424">17658 4173 193 0,'0'0'58'0,"0"0"-3"0,0 0-3 16,0 0-5-16,0 0-6 0,0 0-8 16,0 0-2-16,0 0-6 0,0 0-6 15,0 0-2-15,-13 0-6 0,13 0-2 0,-2 0-5 16,2 0-1-16,0 0-3 0,0 0 1 16,0-2-1-16,3 0 0 0,12-1 1 15,11-2 0-15,7-1 1 0,4-1-1 16,1 1 2-16,-3 0-3 0,-1 1-1 15,-2 1 1-15,0 0-2 0,1 0 2 16,1-1 2-16,-1 0-2 0,0 0 0 16,0 1-2-16,-11-1-1 0,0 3-3 15,-4 1-3-15,-5 1-8 0,6 0-26 16,-4 0-47-16,-5 1-40 0,1 4-63 0</inkml:trace>
  <inkml:trace contextRef="#ctx0" brushRef="#br0" timeOffset="22759.7995">17879 4146 453 0,'0'0'65'0,"0"0"-15"16,0 0-16-16,0 0-12 0,0 0-7 15,0 0-5-15,0 0-2 0,0 0-2 16,0 0-3-16,4 0 0 0,-4 2 1 16,0 13 1-16,0 8-1 0,0 5 1 0,0 4-1 15,0 4 1-15,0-1-1 0,0-2 1 16,-1 1-4-16,-1-4 1 0,2-3-4 16,0-1 2-16,0 0 5 0,0-1-5 15,0 2 4-15,0-9-7 0,0 0 1 16,0-7-2-16,0-5 0 0,0-1-1 15,2 0-3-15,-1 0-2 0,0-1-8 16,2 2-4-16,0-4-20 0,6 5-32 16,0-1-67-16,7 1-109 0</inkml:trace>
  <inkml:trace contextRef="#ctx0" brushRef="#br0" timeOffset="23552.3789">18213 4599 484 0,'0'0'44'16,"0"0"-3"-16,0 0-12 0,0 0-9 15,0 0-7-15,0 0-5 0,0 0-3 16,0 0-2-16,-42 86-2 0,39-76-1 15,2 2-1-15,-1 1 0 0,2 1 0 16,0 6 1-16,0-7 1 0,0 7 0 0,0-8-1 16,0-1 0-16,0 1 0 0,0-5 0 15,2 3-1-15,-2-6 1 16,0 1 0-16,1 1 0 0,-1-6 1 16,0 0 1-16,0 0 1 0,0 1 2 0,1 1 3 15,-1-2 2-15,0 0 1 0,0 2 0 16,0-2-3-16,0-2-2 0,0-8-4 15,0-3-1-15,-2-5 1 0,-1-1 0 16,0-1 1-16,0-5-2 0,-1 0 0 16,1 7-1-16,1-2 0 0,-1 1 0 0,2 6 1 15,0-7 1-15,-1 8-1 0,1-2 0 16,-1 2 0-16,1-2-1 0,-1 1-3 16,2-1 3-16,0 1-6 0,0 0 5 15,0 2-1-15,3 1 1 0,4-2-2 16,3 1 0-16,5-1-1 0,1 4 1 15,1 3 0-15,5 0 1 0,-2 2-2 16,2 3-2-16,-1 0 1 0,1 0-2 16,-1 4 3-16,-3 5 0 0,-2 4 1 15,-1 0-1-15,-5 6 6 0,-3 2-8 0,-5 3 9 16,-2 2-6-16,0 1 3 0,-6-1 3 16,-5 0-3-16,0-2 0 15,-3-2 0-15,2-2 0 0,2-9 0 0,1 1-2 16,0-1 4-16,2-3-1 0,-4 2 1 15,5-4 1-15,3-2-3 0,0-2 1 16,3-2 0-16,-1 0 0 0,1 0 0 16,0 0 0-16,-2 0-2 0,2 0 0 15,0 0-1-15,0 0 0 0,12 0 1 16,3-6 1-16,0 1 0 0,2 2 0 0,-6-1-1 16,2 3-1-16,1-1 2 0,-2 2 0 15,6 0-1-15,-7 0 1 0,3 5-2 16,-7-1 1-16,-1 4 0 0,-2 0 2 15,-2 2 0-15,-2 7 1 0,-3 1-1 16,-7 4 3-16,-4-2-3 0,-1-1 0 0,-2-4-1 16,5-4 1-16,0-3-1 15,-1 0-1-15,0 0 0 0,-4 1-5 16,-1 0-9-16,0-1-18 0,5-5-40 16,4 2-62-16,2-5-106 0</inkml:trace>
  <inkml:trace contextRef="#ctx0" brushRef="#br0" timeOffset="23951.9578">18837 4660 495 0,'0'0'57'0,"0"0"-14"0,0 0-11 15,0 0-5-15,0 0-6 0,0 0-3 16,0 0-2-16,0 0-5 0,0 0-1 16,-3-87-4-16,-2 78-1 0,-2 3-2 15,-5-3-2-15,-5 5-5 0,-4 0 4 0,-3 4 0 16,-1 4-2-16,-1 6 6 0,0 2-7 16,2 3 3-16,2 2 0 0,0 0-1 15,4 1 2-15,5 2-1 16,2 1-1-16,4 1 1 0,4 1 1 0,2 0-2 15,1 1 0-15,0 0 0 0,4-2 0 16,6-1 0-16,0 2 0 0,5-3 0 16,2 1 3-16,5-1 0 0,4-2 1 15,1-2-1-15,4-5-1 0,-1-3-1 16,2-2 0-16,-2-4 0 0,0-2-2 0,1 0-1 16,-6 0-3-16,1-4-10 0,-9 2-16 15,-2-5-32-15,-4 3-64 0,-5-4-100 16</inkml:trace>
  <inkml:trace contextRef="#ctx0" brushRef="#br0" timeOffset="25059.8616">20431 4118 294 0,'0'0'73'16,"0"0"-8"-16,0 0-11 0,0 0-7 16,0 0-7-16,0 0-5 0,0 0-6 15,0 0-6-15,0 0-7 0,0 0-7 16,0-34-1-16,0 34-8 0,0-3 1 0,0 3 0 16,0 0 0-16,-8 6 1 0,-6 11 1 15,-4 6-1-15,0 5-1 0,-2 2-2 16,0 4 2-16,-1 6-3 0,0 1 4 15,-2 1-2-15,1 0 1 0,2-5-1 16,3-3 0-16,2-4 6 0,1-5-7 0,3-7 4 16,4-5-5-16,3-5 0 15,0-5-1-15,2 1 0 0,2-4-2 16,-1 0-11-16,1 0-16 0,0-10-30 16,7-7-28-16,-2-9-36 0,1 2-32 0</inkml:trace>
  <inkml:trace contextRef="#ctx0" brushRef="#br0" timeOffset="25393.4456">20151 4007 501 0,'0'0'57'0,"0"0"-13"0,0 0-10 15,0 0-10-15,0 0-8 0,0 0-6 16,0 0-3-16,0 0-4 0,0 0 0 16,-5-51-1-16,11 43-2 0,5-1 1 15,-2 2-3-15,5 7 0 0,7 0 0 0,4 4 0 16,6 9 1-16,1 7 3 0,2 4-1 16,0 7-1-16,-2 1 1 0,0 4-3 15,-3 2 2-15,0 0-1 0,-3 1 1 16,0 0-1-16,-2-1 1 0,0-3 0 15,-1-2-3-15,-3-3 0 0,-4-6 0 16,0-1-3-16,-8-6 0 0,3-2-13 16,-4-5-30-16,-5-5-46 0,1 1-71 15,-3-6-123-15</inkml:trace>
  <inkml:trace contextRef="#ctx0" brushRef="#br0" timeOffset="25624.262">20942 4394 674 0,'0'0'21'0,"0"0"-11"15,0 0-5-15,0 0-11 0,0 0-5 16,0 0-31-16,0 0-83 0,0 0-180 16</inkml:trace>
  <inkml:trace contextRef="#ctx0" brushRef="#br0" timeOffset="28888.5344">20845 4561 370 0,'0'0'66'16,"0"0"-12"-16,0 0-9 0,0 0-11 15,0 0-8-15,0 0-3 0,0 0-5 16,0 0-9-16,0 0-1 0,0 0-9 0,-19-36-1 16,18 36 3-16,1-2-4 0,-2 2 6 15,2 0-4-15,-1 12 2 0,-1 6-1 16,1 5 2-16,-1 0 1 15,1 0 1-15,-1 0-3 0,1-7 2 0,-1 3-2 16,2-7-1-16,-1 0 0 0,-1 1-1 16,2-6 1-16,0 5-1 0,0-6-1 15,0 0 1-15,0 0 1 0,0-6 0 16,0 0 0-16,0 0 1 0,0 2 3 16,0-1 0-16,0 1 1 0,0-1 5 0,0 0 2 15,0-1 2-15,0 0-3 0,0 0-4 16,-1 0-4-16,1-5-3 0,0-9 0 15,-2-6 1-15,1 0-1 0,-1 2 1 16,0 0-1-16,-1 1 2 0,2 5-2 16,-1-6 1-16,1-1-2 0,-1 7 0 0,2-6 2 15,0 0-4-15,0 4 5 16,0-4-7-16,2 3 4 0,1 6-3 16,5-5 2-16,-1 2 0 0,-1 5 0 15,4-3 1-15,-4 6-1 0,-2 1-2 0,1 1-1 16,-5 2 2-16,4 0 0 0,6 0 1 15,5 2 0-15,-1 7 0 0,0 2 1 16,-3 1 3-16,-2 3-3 0,-4 3 4 16,-1-4-5-16,-2 4 1 0,-2 2 0 15,-4-1-1-15,-3 7 4 0,-4-4-4 0,1-4 4 16,-3-2-2-16,6-5 1 0,0-1-1 16,0-3-1-16,4-4 1 15,1 0 0-15,2-3-2 0,0 0 2 0,0 0-1 16,0 0-1-16,0 0 0 0,0 1 0 15,0 2-1-15,2-3 3 0,12 2 0 16,8-1 0-16,5-1 0 0,1 0-1 16,-8 0 0-16,0 0-1 0,-4 2 0 15,-6 1 1-15,6 0-2 0,-7 1 2 16,-1 1-1-16,0 2 0 0,-5 1 0 0,0 7 2 16,-3 3 1-16,-2 3 2 0,-8-2-2 15,-3-2 1-15,3-5 1 16,-3-3-2-16,7-3 1 0,-3-1 0 15,-4 0 0-15,2-1 1 0,-2 1-1 0,3-3-1 16,5 0 0-16,1 0-2 0,4-2-7 16,-1 0-24-16,1 0-96 0,0 0-113 15</inkml:trace>
  <inkml:trace contextRef="#ctx0" brushRef="#br0" timeOffset="29295.9585">21415 4610 545 0,'0'0'45'15,"0"0"-12"-15,0 0-7 0,0 0-5 0,0 0-3 16,0 0-4-16,0 0 0 0,0 0-2 15,0 0-3-15,0 0-5 0,0-70 4 16,-2 65-7-16,-1 1 2 0,2-1-1 16,-4 2-1-16,2 0-2 0,0 0 0 15,-5 0-1-15,2 3-1 0,-5 0 5 16,-8 2-5-16,1 8 5 0,-3 5-5 16,1 4 0-16,2 2 1 0,2 1 1 0,2 3 1 15,1-1 0-15,3 2-2 16,4 0 1-16,3 1 0 0,3-1-2 0,0 1 3 15,7-1 0-15,5-2-1 0,4-1-1 16,4-3 2-16,2-2-2 0,4-3 2 16,3-4-1-16,2-3-1 0,1-6-4 15,3-2-4-15,0-1-12 0,1-8-15 16,-10-5-38-16,-3-1-76 0,-9-4-142 0</inkml:trace>
  <inkml:trace contextRef="#ctx0" brushRef="#br0" timeOffset="30720.3034">20200 3741 368 0,'0'0'84'16,"0"0"-18"-16,0 0-20 0,0 0-14 0,0 0-8 15,0 0-4-15,0 0-3 16,0 0-3-16,0 0-4 0,-22-15-5 0,21 15-3 15,1-1 0-15,-2 1-2 0,2-2 1 16,-1 2 1-16,1 0-2 0,-2 0 0 16,2-2 0-16,-1 2 0 0,1 0 0 15,0 0 1-15,0-1 0 0,0 1 0 16,0 0 1-16,0 0 0 0,-2 0 0 0,2 0 0 16,0-2 0-16,0 2-2 0,0 0 0 15,0 0 0-15,0 0 0 0,0 0 0 16,0 0-1-16,0 0-1 0,0 0 1 15,0 0 1-15,0 0-1 0,0 0 0 16,-1 0 0-16,1 0-1 0,0 0 1 16,0 0 0-16,-2 0 0 0,2 0 0 15,0 0 1-15,-1 0-3 0,1 0 2 16,0 0-2-16,0 0 2 0,-2 0-1 16,2 0-1-16,0-1 2 0,0 1-2 0,0 0 2 15,0 0 0-15,0 0 1 0,0 0 0 16,0 0-1-16,0 0 2 0,-1 0-1 15,1 0 0-15,0 0 1 0,0 0-1 16,0 0 0-16,0 0 0 0,0 0 1 16,0 0-1-16,0 0 2 0,0 0-2 15,0 0 0-15,0 0 1 0,0 0-1 16,0 0 1-16,0 0-1 0,0 0 0 16,0 0 0-16,0 0 0 0,-1 0 0 15,1 0-1-15,-2 0 1 0,1 0 0 0,-2 0-1 16,2 0 1-16,-1 0 0 0,1 0 0 15,-1 0 2-15,1 0 0 0,-1 0 1 16,2 0-2-16,-1 0-1 0,1 0 0 16,0 0 0-16,0 0 0 0,0 0 0 15,0 0 1-15,10-3-1 0,9-1 1 0,4-3 1 16,1 3-2-16,3-1 0 16,0 1 0-16,1-1-1 0,-1 2 0 15,2-1-1-15,-2 1 1 0,1-2-2 16,1-1 2-16,1-2-1 0,0 1 0 0,2-3 2 15,-3 3 0-15,-2 1-1 0,-9 1 0 16,-7 2 0-16,-6 3-1 0,-5 0 0 16,0-1-1-16,0 1 0 0,1 0-1 15,-1 0 0-15,0 0 3 0,2 0 0 16,-2 0 1-16,0-1 0 0,0 1 0 0,0 0 0 16,0-2 0-16,-6 0 1 0,0 1-2 15,-4-1-1-15,1-1 1 0,5 2-3 16,-7-1 1-16,5 0 1 15,-7 1-4-15,-7-3-2 0,6 4 2 0,-6 0-2 16,0-2 6-16,8 1-1 0,-8-1 0 16,3-1 0-16,4 2 1 0,-3-4 1 15,5 1 1-15,0 0 0 0,2 1 1 16,5 0 2-16,-6-1-1 0,7 1 0 16,-1-1 0-16,1 2 0 0,3 2 1 0,-2-2 0 15,2 2 1-15,-1-2 1 0,0 1 1 16,-1 0 1-16,1-2-1 0,-1 3-1 15,1 0 0-15,1 0-1 0,-2-2-1 16,2 2 0-16,-1-1-2 0,1 1-2 16,0-2 1-16,0 2-3 0,0-2 0 15,0 2 3-15,0 0 0 0,0 0 3 16,11 0-1-16,6 5-1 0,4 2 0 16,1 1-1-16,-3-1 0 0,-1 0 2 15,1 1-3-15,0 0 1 0,1 2 0 0,0-1-1 16,1-1 2-16,0 0-1 0,1 0 0 15,-7-2 0-15,-1 0 1 0,-5-2-1 16,-5-3-2-16,0 1 2 0,-4-2-2 16,0 0 0-16,0 0-1 0,2 2 3 15,-1 0 0-15,-1-1 1 0,0 9 3 0,0 3-3 16,-10 7 3-16,-7 6 1 0,-4-2-2 16,-5 0 1-16,-1-2-4 15,0 0-3-15,1 0 2 0,4 1-8 16,-1 0-9-16,1 2-35 0,1-3-97 0,4 2-146 15</inkml:trace>
  <inkml:trace contextRef="#ctx0" brushRef="#br0" timeOffset="39123.7113">16460 5991 526 0,'0'0'54'0,"0"0"-7"0,0 0-13 16,0 0-6-16,0 0-8 0,0 0-7 0,0 0-5 15,0 0-3-15,0 0-4 0,0 0-1 16,-10 5 1-16,24-5 0 16,5 0 0-16,9 0 0 0,1-5-1 15,4 2 0-15,2-1 1 0,4-1-1 0,1 0 0 16,2-1 1-16,3 2-3 0,-3-3-3 15,-1 4-6-15,-4 2-19 0,-7 1-31 16,-6 1-42-16,-7 4-54 0,-10 7-55 16</inkml:trace>
  <inkml:trace contextRef="#ctx0" brushRef="#br0" timeOffset="39311.7228">16318 6434 425 0,'0'0'66'0,"0"0"-3"16,0 0-18-16,0 0-11 0,0 0-13 16,0 0-10-16,0 0-4 0,0 0-2 15,0 0 0-15,0 0 2 0,57 32-3 16,-18-27-3-16,10-5-6 0,8 0-15 0,5-3-47 16,10-4-90-16,0-5-146 0</inkml:trace>
  <inkml:trace contextRef="#ctx0" brushRef="#br0" timeOffset="44650.1382">18187 5789 205 0,'0'0'57'0,"0"0"-6"0,0 0-11 0,0 0-6 16,0 0-6-16,0 0-4 0,0 0-3 15,0 0-4-15,8-36-3 0,-8 31-4 16,0-1-4-16,0 0-2 0,-1-2-2 15,-3 7 0-15,-8-1-3 0,-4 2 1 16,-1 0 0-16,-9 10-1 0,7 3 1 16,-3 4 0-16,2 3 2 0,3 0 3 15,-2 3-3-15,3 2 4 0,2-3-6 16,-1 2 0-16,4-1 0 0,0 2 0 16,3-1 0-16,2 2 1 0,-1-2-1 0,5 2 0 15,2-2-1-15,0 2 1 0,0-2 0 16,6 1 0-16,3-4 0 0,1 0 0 15,2-2 0-15,2-4 0 0,2-3 0 16,3-3 0-16,2-5 0 0,0-2 0 16,3-2 0-16,-1-3-2 0,0-8 4 0,-2-1-1 15,-3-1 5-15,-6 2 4 16,-2 0 0-16,-3 1 2 0,-4 0 0 16,0 0 1-16,-3 5 4 0,0-5-2 15,0 2-1-15,-4 1-4 0,-8-4-5 0,-2 5-2 16,2 3-2-16,-8 0 0 0,-3 3-1 15,4 1 0-15,-8 7-3 0,2 4-3 16,3 2-4-16,5 1-8 0,3 3-8 16,5-6-27-16,4 6-46 0,5-5-47 15,0-1-125-15</inkml:trace>
  <inkml:trace contextRef="#ctx0" brushRef="#br0" timeOffset="45123.6035">18612 5785 523 0,'0'0'66'0,"0"0"-26"0,0 0-15 15,0 0-11-15,0 0-9 0,0 0-4 16,0 0-3-16,0 0-1 15,0 0-2-15,0 0-4 0,-42 4 3 0,23 12 2 16,5 7 3-16,-2 6 7 0,1 3-6 16,4 3 2-16,-2 0-2 0,3-2-2 15,2-1 0-15,1-2 1 0,3-2-1 16,3-2 0-16,1 0 2 0,0-4-1 16,0 1 2-16,4-3 0 0,-1-6-1 0,5-2 0 15,0-3 0-15,-1-3-1 0,6 1 1 16,1-5 0-16,3-2 0 0,4 0 0 15,-2-4 0-15,-2-3 2 0,-1-3-2 16,-3-1 2-16,-3 2 1 0,-3 0-1 16,-2 1 3-16,-4 5 3 0,2-7-3 0,-3 3 1 15,0-3-2-15,0-1 1 16,0 7 3-16,-1-7-1 0,-1 7 1 16,-5-4-1-16,-3-4-6 0,-6 6-5 15,-4-2-4-15,-2 4-2 0,-1 4 0 0,1 0-3 16,3 7-6-16,0 2-9 0,6 3-11 15,2 2-14-15,4-3-16 0,2 3-19 16,5-1-9-16,0-2-12 0,0 1-21 16</inkml:trace>
  <inkml:trace contextRef="#ctx0" brushRef="#br0" timeOffset="45532.679">18930 6036 392 0,'0'0'92'0,"0"0"-20"0,0 0-21 15,0 0-13-15,0 0-8 0,0 0-7 16,0 0-6-16,0 0-6 0,0 0-2 16,0 0-2-16,25-47-2 0,-25 46-1 15,0-1-3-15,0 1-1 0,0 0-2 16,0-1-3-16,0 2 0 0,-6 0 0 0,-6 0 0 16,-5 10 2-16,-2 6 2 0,0 0-2 15,5 4 2-15,0 0 0 0,5-5-2 16,1 0 1-16,4-4-2 15,0-2 1-15,1 2-2 0,3-1 1 0,-1-1-1 16,1 0 3-16,0 1-3 0,3-3 1 16,3 1 3-16,2-3-1 0,6 0 2 15,4-5 1-15,6 0-1 0,-2-4-1 16,0-5 0-16,-7 2-1 0,-3 0 2 16,-3 2 1-16,-3-1 2 0,5-6-1 0,-2 0 0 15,3-6-1-15,-3-1 0 0,-1 6 1 16,-4-1-1-16,-1 5 2 0,-1 5 0 15,-2-7-1-15,0 7 0 0,-2-6-1 16,-2 2-1-16,-5 1-1 0,-4-2-2 16,-2 5-7-16,0-1-11 0,-1 5-27 0,-3 0-60 15,7 0-81-15,-5 5-105 16</inkml:trace>
  <inkml:trace contextRef="#ctx0" brushRef="#br0" timeOffset="46281.4079">20036 5824 616 0,'0'0'22'0,"0"0"-7"16,0 0-8-16,0 0-7 15,0 0 0-15,0 0 0 0,0 0 0 16,0 0 0-16,0 0 1 0,81 33-2 0,-53-13 1 15,2 2-2-15,2 0 2 0,3-1-1 16,0 2-1-16,0-3-1 0,2-2-2 16,-6-1-3-16,0-1-13 0,-4-2-22 15,-11-3-43-15,3-1-39 0,-7-2-63 16</inkml:trace>
  <inkml:trace contextRef="#ctx0" brushRef="#br0" timeOffset="46489.5288">20350 5903 481 0,'0'0'60'0,"0"0"-12"15,0 0-12-15,0 0-10 0,0 0-7 16,0 0-7-16,0 0-4 0,0 0-4 16,0 0-3-16,-17-9-1 0,11 14-1 0,-3 8 2 15,-5 10-1-15,1 3 0 0,-3 4 0 16,-1 5-2-16,-4 3-1 0,1 1-8 15,1 7-20-15,1-4-70 0,1 2-149 16,0-7-47-16</inkml:trace>
  <inkml:trace contextRef="#ctx0" brushRef="#br0" timeOffset="57026.7646">20191 5915 201 0,'0'0'13'16,"0"0"-9"-16,0 0-4 0,0 0 4 16,0 0 6-16,0 0-1 0,0 0 7 15,0 0 0-15,0 0 5 0,6-68 1 0,-6 68-1 16,0-2-1-16,0 2-5 0,0-1-3 15,0-1 0-15,0 1-2 0,0-1 1 16,0 1 1-16,0-1 0 0,0 1-4 16,0-2 0-16,0 3-3 0,0-2-4 15,0 0 5-15,0 1 0 0,0-1 1 0,0 1 2 16,0 1-2-16,0-2-1 16,0 2 0-16,0-1-3 0,0 1-2 15,-2-1-1-15,2 1-1 0,-1 0 0 16,-4 0 4-16,-1 8-4 0,-3 8 3 0,-3 7-1 15,-2-1-2-15,1 3 1 0,-2 2 1 16,-1 0-2-16,1 4 1 0,-2 2 2 16,-3 3-1-16,0 4 3 0,0 1-2 15,-3 0 1-15,1-2-2 0,3-2 1 16,0-8-2-16,8-9 2 0,5-8 0 0,2-8 2 16,4-4 2-16,-2 0 4 0,2 0 2 15,-1 2-1-15,1-1 3 0,-2-1-4 16,2 1-2-16,0-1-3 0,0-6-4 15,9-6-1-15,3-3 0 0,1-3-1 16,4 1 1-16,-1-1-1 0,3 2 1 16,1-1-1-16,-1 1 1 0,1 4 0 15,0 3 0-15,-5 3-2 0,2 1 0 16,0 3-1-16,5 2 1 0,4-2 1 16,0 2 1-16,-3 0 1 0,3-1-1 0,0 1 0 15,0-2 2-15,0 1-4 0,-1-1 1 16,-2 0 0-16,-4 1-3 0,-3-1-5 15,-3 1-5-15,-7-1-4 0,-1 2-4 16,-5 0-1-16,0-1-2 0,0 1-4 16,2 0-25-16,-1-2-30 0,-1 2-7 15,0-4-1-15,-10-4 22 0,-8-1 13 16</inkml:trace>
  <inkml:trace contextRef="#ctx0" brushRef="#br0" timeOffset="57335.254">20175 5952 307 0,'0'0'44'0,"0"0"-9"16,0 0 4-16,0 0 8 0,0 0-7 16,-4-81-6-16,4 75-11 0,0 1-3 15,0 5-7-15,0-1-4 0,0 1-6 16,1-2-3-16,-1 0-2 0,2 2 1 0,4 0 5 16,3 0-3-16,5 5 5 15,3 9-6-15,0 3 1 0,1 6 3 16,-1 4-2-16,0 6 6 0,-2 7-4 0,-1 4-1 15,-3 7-1-15,-6 4-1 0,0 3-3 16,-4 1 4-16,-1-2-3 0,0-5 2 16,0-3 3-16,0-8-5 0,0-6 2 15,0-11-4-15,0-3 2 0,0-8-1 16,0 0 0-16,0 1-2 0,0-10-3 0,0 2-1 16,0-6 1-16,0 0-3 0,0 0-16 15,0 0-13-15,6-7-31 0,0-10-45 16,1-9-41-16</inkml:trace>
  <inkml:trace contextRef="#ctx0" brushRef="#br0" timeOffset="57776.2274">20303 5867 407 0,'0'0'43'0,"0"0"-17"16,0 0-14-16,0 0-9 0,0 0-2 0,0 0 0 15,0 0-1-15,-82 24 2 16,68-11-2-16,2 5-2 0,-2 2 4 16,2 2-2-16,-3 3 0 0,-1 4 0 15,-3 5 0-15,0 0 2 0,-3 6-1 0,-2 0 3 16,1-3-2-16,1-2 0 0,2-3-2 15,1-6 3-15,7-9-3 0,6-7 1 16,3-5 0-16,3-5 0 0,-1 0 5 16,1 0 4-16,-1 0 2 0,1 1 4 15,-2 1 1-15,2-2-3 0,-1 0-5 0,1 2-5 16,0-2-4-16,0 0-3 0,0 0 1 16,0 0-1-16,0 0 0 0,0 0 4 15,1 0-2-15,8-5 0 16,4-1 1-16,6-1-1 0,1 0 1 0,0-1 0 15,5 3 1-15,4-2-2 0,3-4 1 16,4 0-4-16,7-3-1 0,0 0-6 16,5-2-17-16,-1 2-19 0,-5-1-31 15,-1 5-38-15,-7-2-60 0</inkml:trace>
  <inkml:trace contextRef="#ctx0" brushRef="#br0" timeOffset="58071.3724">20203 5957 510 0,'0'0'51'16,"0"0"-18"-16,0 0-14 0,0 0-13 15,0 0-6-15,0 0-3 0,0 0-2 16,0 0 3-16,0 0 1 0,0 0 2 16,10 57-1-16,-3-22 1 0,-1 4-3 0,-2 6 1 15,-1 0-3-15,0 3 2 16,0-1-2-16,0-3-3 0,-2-2-8 16,2-10-6-16,1-2-17 0,1-8-25 15,-2-6-38-15,1-2-52 0</inkml:trace>
  <inkml:trace contextRef="#ctx0" brushRef="#br0" timeOffset="58328.1148">20966 6000 265 0,'0'0'35'0,"0"0"-13"0,0 0-10 16,0 0-9-16,0 0-5 0,0 0-5 0,0 0-6 16,0 0-10-16,0 0-15 0,-65-4-15 15,57 8-23-15,-4 4-49 16</inkml:trace>
  <inkml:trace contextRef="#ctx0" brushRef="#br0" timeOffset="58806.8862">20794 6175 233 0,'0'0'19'0,"0"0"-10"0,0 0-6 16,0 0-2-16,0 0-1 0,0 0 0 15,0 0 0-15,0 0-1 0,0 0 1 0,0 0 2 16,2 0 13-16,-2 6 5 0,0 4 6 15,-3 4 6-15,-8 4-5 0,-4-3 3 16,-3-3 3-16,4-2 0 0,-1-4 5 16,5-2-4-16,5-2-9 0,-7-2-6 15,2 0-8-15,-2-2-3 0,-2-5 2 0,1-3-3 16,7 3-1-16,-1-8-2 0,4-1-4 16,3 3-1-16,0-5 1 15,4 1-3-15,5 2 0 0,7-4 0 16,-2 3-3-16,5 2 1 0,-6 5 1 0,1 3-2 15,-3 3-1-15,-1 3 2 0,1 0 0 16,-2 0 1-16,4 1 0 0,-3 6-3 16,0 0-1-16,-2 1-1 0,-3 0 0 15,1 1-4-15,-3 1-1 0,1 1-12 16,-2 1-14-16,-1-2-15 0,-1-3-29 0,2 6-12 16,-2-6-13-16</inkml:trace>
  <inkml:trace contextRef="#ctx0" brushRef="#br0" timeOffset="59549.6693">21070 5924 498 0,'0'0'49'0,"0"0"-18"15,0 0-13-15,0 0-8 0,0 0-9 16,0 0 0-16,0 0-8 0,49-77 6 16,-35 71-3-16,4 1 2 0,1 5-2 0,1 0-1 15,5 2 0-15,-2 7-2 16,-4 4 7-16,1 2-4 0,0 4 6 16,-1 1 0-16,-2 1-2 0,-5 0 0 15,-3 0 0-15,-6 2 2 0,-3 0-1 0,-2 1 1 16,-9 2-1-16,-4 0 1 0,-7-2-1 15,-2-1 3-15,-2-2-1 0,-3 0-1 16,3-7-1-16,3-1 2 0,5-6-2 16,8-3 1-16,7-1 1 0,3-3-3 15,-1 0-1-15,1 0-2 0,-2 0-3 0,1 0-3 16,-2 0 4-16,3 2 0 16,0 2 3-16,4 1 3 0,8 1-1 15,8 0 1-15,4-5 0 0,5-1 0 16,2 0 0-16,3 0-1 0,-3-3 0 0,4-2 0 15,-2-5-1-15,-1 1 0 0,0-2-2 16,0-2 0-16,-2-1 0 0,0-4 1 16,1 0 2-16,-4-3-1 0,-2-1 1 15,1 1 0-15,-4-1 1 0,-2-3 1 16,-3 2 3-16,-3 1-2 0,-5-2 2 0,-1 8 0 16,-5-1 1-16,-3 0 2 0,0 2 2 15,-6-3-3-15,0 8-4 0,-4-1 1 16,-3 2-3-16,4 3 5 0,-7 0-1 15,7 4-2-15,-2 2-2 0,-6 0-1 16,0 8 3-16,-3 6-4 0,5 1 3 16,1 5-4-16,6-1 2 0,-1 2 0 15,6-1-1-15,2 2 1 0,1-3-1 16,3 2 1-16,7-1 0 0,1-2 0 16,5 1 0-16,0-4 0 0,3 0 1 0,-2 0 0 15,5-3-1-15,-2 2 0 0,-2-3-1 16,-1 1 1-16,-5-4 0 0,0 0 0 15,-6-2-1-15,0 2 1 0,0 0-2 16,-5-5 2-16,1 6 0 0,-2 0-2 16,-3 3 1-16,-6 3-3 0,-5-1-1 15,-4-1-1-15,-5-4-9 0,-3 2-8 16,-3-2-23-16,2 1-41 0,1-6-44 16,6 0-83-16</inkml:trace>
  <inkml:trace contextRef="#ctx0" brushRef="#br0" timeOffset="59749.6497">21656 5985 597 0,'0'0'39'0,"0"0"-23"15,0 0-8-15,0 0-4 0,0 0-4 16,0 0 0-16,64-85-3 0,-34 70-4 0,2 1 3 15,3 2-7-15,0 1-1 0,0 4-18 16,0 4-37-16,-3 3-58 0,-3 0-98 16</inkml:trace>
  <inkml:trace contextRef="#ctx0" brushRef="#br0" timeOffset="60205.5958">22527 6178 670 0,'0'0'31'0,"0"0"-9"0,0 0-11 16,0 0-5-16,0 0-6 0,0 0 0 16,0 0-2-16,0 0 0 0,0 0 1 15,0 0-1-15,55-26-1 0,-21 20 0 0,2 1 0 16,-1 2-1-16,-3 1-2 16,-2 1-6-16,-1 0-6 0,-4 1-12 0,1-1-20 15,-9-1-39-15,1 2-54 16,-6-2-141-16</inkml:trace>
  <inkml:trace contextRef="#ctx0" brushRef="#br0" timeOffset="61079.3758">21951 6268 176 0,'0'0'30'0,"0"0"-4"0,0 0-9 15,0 0-5-15,48-84 0 0,-31 70 0 16,-2 0 10-16,-3 5 9 15,-1 2 6-15,-5 1 0 0,-1 0-11 0,2-1-12 16,1 2 2-16,-2-3 4 0,-4 5 8 16,4-5 2-16,-2 5-4 0,-2-2-6 15,1 2-3-15,-3 3-1 0,0-1 0 16,0 1-5-16,0-1-3 0,0-1-5 16,0 1-5-16,0-1-1 0,0 1-2 0,0 1-1 15,0 0 0-15,-3 0 3 0,-7 7 0 16,0 8 2-16,-2 6 1 0,1 2 0 15,3 1-2-15,1 1-1 0,3 0 1 16,2-5 0-16,0-1-1 0,2-1 1 16,0-1-1-16,8 2 2 0,1-2-1 0,1-3 2 15,6-4-1-15,-2-1 0 16,6-2-1-16,1-2 0 0,-1-3-4 16,3-2-6-16,0 0-15 0,2 0-22 15,-2-7-27-15,5 0-32 0,-4-4-20 0,-2 1-51 16</inkml:trace>
  <inkml:trace contextRef="#ctx0" brushRef="#br0" timeOffset="61265.512">22036 5953 478 0,'0'0'52'16,"0"0"-10"-16,0 0-7 0,0 0-11 0,0 0-8 15,0 0-9-15,0 0-4 0,0 0-7 16,0 0-4-16,0 0-8 0,-19-43-13 16,24 36-33-16,2 1-59 0,4 1-80 15</inkml:trace>
  <inkml:trace contextRef="#ctx0" brushRef="#br0" timeOffset="61849.4204">22157 5168 382 0,'0'0'58'0,"0"0"-3"0,0 0-12 0,0 0-6 16,0 0-8-16,0 0-8 0,0 0-7 15,0 0-7-15,0 0-4 0,-17-21-5 16,16 20-5-16,-4 1 3 0,0 4 0 16,-7 10 5-16,-2 10 5 0,-2 5-5 15,0 3 3-15,-1 0-5 0,1-2-2 0,3-5 0 16,1-1-1-16,2-3 0 0,4-7 7 15,0-1-1-15,4-3 0 0,-1-5-1 16,1 1-1-16,2-6 0 0,-1 0 0 16,1 0 2-16,0 2 0 0,-2-1 1 15,2 1 3-15,0-1 0 0,0 1 5 0,0-2-1 16,0 0 1-16,0 1-3 0,0-1-2 16,0 0-2-16,0-10-2 15,5-5-1-15,2-7-1 0,0-1-3 0,5 0 2 16,-1-4 0-16,4 3 1 0,-4 1 1 15,1 4 2-15,1-1-3 0,-3 4-3 16,-4 2 3-16,2 3-4 0,-3 4 4 16,-4 4-2-16,2-1-1 0,-3 4 0 15,0-1-2-15,4 1 6 0,5 5-3 16,4 6 5-16,2 6-5 0,-3 3-1 0,0 3 2 16,0-1-2-16,-1 3 0 0,-1 2-2 15,-1 0-3-15,3 5-10 16,-2 1-16-16,-1 3-37 0,5 2-55 15,-2-3-85-15</inkml:trace>
  <inkml:trace contextRef="#ctx0" brushRef="#br0" timeOffset="63828.0556">23224 5857 358 0,'0'0'56'0,"0"0"-4"0,0 0-8 0,0 0-8 15,0 0-9-15,0 0-8 16,0 0-9-16,0 0-5 0,0 0-6 16,0 0-2-16,-17-27-2 0,25 21 2 15,5 0-2-15,9 0 0 0,3 1 2 0,1 2 0 16,3-1 3-16,2 1 1 0,-3-1 0 15,2 2-2-15,-3-1 1 0,-1 0-2 16,-7-1 0-16,-1 1-2 0,-6 2 0 16,-1-1 0-16,-1 0 3 0,-5 1 6 15,1 1 0-15,-6 0 2 0,0-1 4 0,0 1-1 16,2 0 3-16,-1 0 0 16,1 0 1-16,-1 0-1 0,-1 0-2 0,0 0-4 15,1 0-3-15,-1 0-1 16,0 0-3-16,2 0-1 0,-2 0-1 0,0 0 0 15,0 9 1-15,-7 8 0 0,-2 6 6 16,-2 4-5-16,0 5 3 0,2 3-4 16,0 4 0-16,1 2 0 0,1 4 0 15,1 2-1-15,-1 1-4 0,3 1-2 16,1-4-2-16,0-1 5 0,1-3 0 0,2-5 2 16,-1-2-11-16,1-11-12 0,-1-4-24 15,1-3-42-15,0-4-48 0,0-2-132 16</inkml:trace>
  <inkml:trace contextRef="#ctx0" brushRef="#br0" timeOffset="64384.2008">23357 6135 314 0,'0'0'50'0,"0"0"-12"16,101-29-11-16,-61 19-10 0,2 0-8 16,1 2-4-16,3 0 0 0,0 0-1 0,-1 0-2 15,2 3-2-15,-2-1-1 16,0 2-4-16,-3 1-3 0,-2 1 0 16,-2 2 0-16,-5 0 1 0,-3 0 2 15,-9 0-4-15,-1-2 1 0,-8 2 3 0,-5 0 2 16,-2 0 4-16,-2-3 0 0,2 1 3 15,-1 1-1-15,1-1 0 0,-5 2 3 16,0-7 2-16,0 1 4 0,0-6 5 16,0-1 2-16,-2 3 4 0,1 1-1 15,-1 4 1-15,-1-4-1 0,2 5-4 0,-1-1-3 16,1 2 0-16,1 3-2 0,0-2 0 16,0 2-3-16,0-1-4 0,0-1 0 15,0 2-4-15,-2-1 0 16,2 1-1-16,-1-1 0 0,1 1-3 0,-2 0 1 15,2 0 0-15,-1 0 1 0,-2 0 1 16,-1 4-1-16,0 8 0 0,1 5 1 16,0-3-2-16,1 5 0 0,2 2-4 15,0 1 4-15,0 5-2 0,2 0 3 16,2 1 0-16,2 0-1 0,2 0-1 0,0-1 0 16,1 0 0-16,-2 3 2 15,3-3-1-15,-3-2-1 0,-2 0-3 0,-3-7 0 16,0-1-3-16,-2-3 2 15,0-3 1-15,-4 3 0 0,-5-3 0 0,1-7-3 16,-7 3-9-16,-3-6-8 0,-2-1-30 16,-4-3-54-16,-1-11-51 0</inkml:trace>
  <inkml:trace contextRef="#ctx0" brushRef="#br0" timeOffset="64585.1318">24002 5773 506 0,'0'0'36'0,"0"0"-13"16,0 0-7-16,0 0-11 0,0 0-11 15,0 0-13-15,0 0-22 0,0 0-32 0,0 0-40 16,0 0-56-16</inkml:trace>
  <inkml:trace contextRef="#ctx0" brushRef="#br0" timeOffset="65075.3821">24111 5181 523 0,'0'0'47'16,"0"0"-15"-16,0 0-12 0,0 0-10 15,0 0-8-15,0 0-4 0,0 0-3 16,0 0 5-16,0 0-4 0,-40 23 6 0,27 0-3 16,-2 2 1-16,1-3-2 0,2 0 1 15,4-9-2-15,-1 1 2 0,5-6 2 16,1-5-1-16,1 1 2 0,2-4 0 15,-1 0 0-15,1 0 2 0,0 2 3 16,-2-1 1-16,2-1 2 0,-1 0 4 16,1 2-2-16,0-2-1 0,0 0-2 15,0 0-5-15,0-11-3 0,0-5 0 16,6-7-3-16,1 0 2 0,4-3 0 16,1 2-4-16,-1 1 4 0,1 2-4 0,-1 1 4 15,-4 8 1-15,1-2 1 0,-3 7-1 16,0-2 0-16,3-2-1 0,-2 3-1 15,1 2 0-15,-5 3 0 0,-2 3-3 16,0-1 0-16,6 1 0 0,5 0 1 16,4 4 1-16,3 6 2 0,-1 3-4 15,-2 2 2-15,0 4 2 0,0-1-3 16,1 7 5-16,-2 0-5 0,4 2-4 16,-1 0-8-16,0 3-10 0,2 0-18 15,-4-3-42-15,0 0-47 0,-3 1-125 0</inkml:trace>
  <inkml:trace contextRef="#ctx0" brushRef="#br0" timeOffset="65780.8468">24741 6141 618 0,'0'0'28'0,"0"0"-3"0,0 0-7 16,0 0-7-16,0 0-7 15,0 0-3-15,0 0-1 0,0 0-4 16,0 0 2-16,34-35-1 0,-3 23 1 0,7 0 1 15,6 0-1-15,2 1-1 0,1 1 0 16,-3 2-3-16,-3 2-1 0,-5 2-5 16,-3 0-8-16,-2 1-12 0,-4 2-21 15,-7-1-24-15,-8 2-38 0,-2 0-37 16</inkml:trace>
  <inkml:trace contextRef="#ctx0" brushRef="#br0" timeOffset="66044.3928">24956 5935 550 0,'0'0'50'0,"0"0"-14"0,0 0-15 16,0 0-8-16,0 0-7 0,0 0-4 0,0 0-3 15,0 0-1-15,0 0 1 0,0 0 1 16,-4 4 1-16,5 18 1 0,5 5 0 15,-1 1-3-15,0 2 2 0,-1 2-3 16,-1 1 2-16,2 2-2 0,-2 2-1 16,-1-2 1-16,0 3-1 0,1-5-4 0,-1-4-5 15,0-1-15-15,-2-9-27 16,0-3-62-16,0 1-57 0,0-6-104 16</inkml:trace>
  <inkml:trace contextRef="#ctx0" brushRef="#br0" timeOffset="66445.7671">25627 5852 646 0,'0'0'28'0,"0"0"-8"0,0 0-10 15,0 0-6-15,0 0-7 0,0 0-1 16,0 0 2-16,0 0 5 0,0 0-3 16,0 0 4-16,-33 83-5 0,31-56-3 15,1-1 0-15,1-2 0 0,0 0 1 16,0-6 2-16,0-1 1 0,0-4-1 0,0-3-1 16,0 2-1-16,0-7 1 0,1 1 0 15,-1-6 1-15,0 0 1 0,0 0 0 16,0 1 2-16,2 1 1 0,-2-2-1 15,4 0 0-15,2-6-2 0,5-8 0 16,2-7 1-16,2-2-1 0,1-1 0 16,1-2-1-16,1 1-2 0,0 0 0 15,2 3 0-15,1-2-1 0,-1 3-9 16,-2 2 4-16,0 2-7 0,-6 6-1 16,-5 4-7-16,-3 4-23 0,-4 3-42 0,5 0-44 15,0 0-73-15</inkml:trace>
  <inkml:trace contextRef="#ctx0" brushRef="#br0" timeOffset="66696.7371">25659 6067 424 0,'0'0'56'0,"0"0"-5"16,0 0-10-16,0 0-15 0,0 0-8 15,0 0-7-15,0 0-3 0,0 0 0 16,94-17-2-16,-64 19 0 0,2 5-4 16,1 2-3-16,-1 2 0 0,0 3 1 15,-2 2-1-15,2 1 1 0,-3 1-4 16,0 1-2-16,-3-1-2 0,-3-2-4 0,-2 0-8 16,-1-4-20-16,-8-3-43 15,2-5-52-15,-6-4-111 0</inkml:trace>
  <inkml:trace contextRef="#ctx0" brushRef="#br0" timeOffset="67203.3252">25644 5134 542 0,'0'0'52'0,"0"0"-12"15,0 0-13-15,0 0-7 0,0 0-11 16,0 0-6-16,0 0-5 0,0 0-2 16,0 0 0-16,6-20 0 0,-10 26 2 0,-6 9 3 15,-2 6 2-15,-3 5-4 0,0 3 3 16,-1-1-4-16,-2 1 2 0,3-3 0 15,1-4 0-15,4-6 0 0,3-7 0 16,6-4 1-16,1-5 0 0,-2 0 1 16,2 0 2-16,-1 2 1 0,1-1 1 0,-2 0 3 15,2-1-3-15,0 0-2 0,0 0-1 16,0-1-2-16,0-12 0 16,9-5-1-16,0-4 1 0,1 2 1 15,1-2 0-15,1 2 0 0,0-2-5 0,0 1 4 16,0 0-5-16,0 1 3 0,1 4 2 15,-5 3-2-15,1 2 2 0,-3 5-1 16,-3 4 0-16,0-1-1 0,-3 3 0 16,0-2 0-16,0 2-3 0,1 0 1 15,5 0 0-15,4 2 0 0,6 8 1 0,1 5 1 16,4 2-2-16,-3 3 1 0,1 3 2 16,0 2-4-16,2 4 1 15,-2 3-19-15,2-3-38 0,0 1-70 16,-3-1-171-16</inkml:trace>
  <inkml:trace contextRef="#ctx0" brushRef="#br0" timeOffset="67390.037">26363 5549 628 0,'0'0'38'0,"0"0"-20"0,0 0-11 16,0 0-8-16,0 0-7 0,0 0-14 16,0 0-51-16,0 0-106 0,0 0-125 15</inkml:trace>
  <inkml:trace contextRef="#ctx0" brushRef="#br0" timeOffset="68336.8104">19887 6854 312 0,'0'0'44'16,"0"0"-11"-16,0 0-12 0,0 0-8 15,0 0-7-15,0 0-3 0,0 0 2 16,0 0-2-16,0 0 3 0,0 0 1 16,5-2 3-16,11 9 2 0,5 2 3 0,2 1-4 15,2-4 0-15,5-1 5 16,5-1 2-16,7-4 4 0,9 0-3 16,6 0-6-16,9-4-3 0,3 0-4 15,6-2 0-15,8 0-1 0,6 0-3 0,11 0 2 16,8-3-3-16,9 0 0 0,6 0-1 15,2-2-1-15,1 0 1 0,-2 2 0 16,-3-2 0-16,-1 3-1 0,-2-4 1 16,-1 1 0-16,0 0 0 0,0-1-1 15,-1-1 0-15,-2 3-1 0,-1-1 2 0,-1 2-1 16,-4 2 2-16,-4-1-2 0,-3 2 0 16,-6 2-1-16,-2-1 0 15,-5 2 2-15,-1 1 0 0,-4-1 0 16,-1 2 0-16,-4-2 0 0,1 0-1 0,-3 1 0 15,2-1 1-15,0-2-1 0,1 3 1 16,2-1-1-16,-1-2-1 0,2 2 0 16,-2 0 0-16,-2 0-1 0,1 0 0 15,-3 1 0-15,0 2-1 0,-3 0 0 16,-2 0-1-16,-2 0 0 0,-3 0-2 0,-4 2 1 16,-2 1-5-16,-6 0-6 0,-1 0-6 15,-3 0-15-15,-3-3-33 0,-1 0-39 16,-3 0-120-16</inkml:trace>
  <inkml:trace contextRef="#ctx0" brushRef="#br0" timeOffset="69487.5816">20385 7507 519 0,'0'0'26'0,"0"0"-3"16,0 0-9-16,0 0-6 0,0 0-6 15,0 0-4-15,0 0 1 0,0 0 1 16,0 0 1-16,0 14 4 0,3 7-1 0,3 8 0 16,0 0 0-16,3 0-1 0,0-4-3 15,1 2 1-15,0-5 0 0,-1-1-1 16,-2-9-1-16,-1 1 0 15,3-3-2-15,-5-2 3 0,3 4 1 0,-1-5 0 16,0 0 1-16,1 1-2 0,-4-6 0 16,0 3 0-16,-3-5-1 0,0 0 3 15,0 0 1-15,1 1 5 0,1 1 6 16,-1-2 3-16,1 0 0 0,1 0-7 16,1-14-5-16,2-7-4 0,1-8 0 0,-4-4 0 15,0-3 1-15,0-6 0 0,-2 0 4 16,-1-2-3-16,0-3 1 0,0-2-2 15,0 1-5-15,0-2 2 16,-1 1 2-16,-2 2-2 0,1 3-4 0,-1 5 4 16,2 2-3-16,-2 5 3 0,-1 3 2 0,1 11-1 15,1 2 1-15,1 5-1 16,0 5 1-16,1 2 0 0,0 4 0 16,-2-2-1-16,2 2-1 0,0-2-2 15,0 0-1-15,0 1-1 0,0 1 1 0,0 0 0 16,0 0 2-16,0 0 2 0,0 0-1 15,3 8 1-15,1-2-1 0,2 1-1 16,-2 0-1-16,2-1 2 0,0 1 0 16,0-1 1-16,2 0-1 0,1-1 0 15,6 3 2-15,0-3-1 0,8 2 1 0,1-1-1 16,2-1 1-16,6-3 0 16,4 1 0-16,10-1 1 0,7-2 0 15,9 0-1-15,9 0-1 0,8 0 1 16,9-3-1-16,6 0 0 0,10-2-1 0,5-1 1 15,5 1 0-15,6-1 0 0,3-1 0 16,4 1 0-16,5-2 0 0,2 1 0 16,2-3 0-16,2 3-1 0,0 1 1 15,1 0 0-15,-3 0 1 0,1-1 0 16,0 2 0-16,0-2 0 0,0-1-2 0,-1-2 1 16,0 0 0-16,-3-2 0 0,-2 0-1 15,-2-3-1-15,0 4 2 16,-5-3-2-16,0 2 3 0,-1 2-1 0,0 2 0 15,-4-2 0-15,-2 4 0 0,-3 0 0 16,-3 1 0-16,0 3-1 0,-3-1 1 16,-2 1-2-16,-4 1-1 0,1 1-2 15,-5-2-3-15,-4 2-4 0,-3 0-6 16,-4 0-6-16,-7 0 1 0,-4 0 0 16,-5 0-1-16,-4 0 6 0,-7 0-2 0,0 0 2 15,-5 0 3-15,-6 0-2 0,-6 0-1 16,-7 0-3-16,-4 0-6 0,-10 0-6 15,-10 0-15-15,-1 0-15 0,-5 2-27 16,0-1-51-16</inkml:trace>
  <inkml:trace contextRef="#ctx0" brushRef="#br0" timeOffset="70563.4031">21944 7542 381 0,'0'0'57'16,"0"0"-5"-16,0 0-14 0,0 0-11 16,0 0-10-16,0 0-6 0,0 0 0 15,0 0-2-15,0 0-1 0,0 0-3 0,0-57-2 16,0 55-3-16,0 1-1 0,0-1-1 15,0 0-1-15,0 1 0 0,0-1-1 16,0 1 0-16,0-1 2 0,0 1 0 16,0 0 2-16,0-1 0 0,0 2 0 15,0-1 0-15,0-1 0 0,0 2 1 0,0-2-1 16,0 2 0-16,0-1 1 0,0 1-1 16,0-2 0-16,0 2 0 0,0-1 0 15,0 1 0-15,0-2 1 16,0 2-2-16,0-1 0 0,0 1 2 0,0-2-1 15,0 2 1-15,0 0 0 0,0-1 1 16,0 1 1-16,0 0-2 0,0 0 2 16,0-2 0-16,0 2-1 0,0 0 0 15,0-1-1-15,0-1 0 0,0 1 1 16,0-1 0-16,0 0-1 0,0 1 1 0,0-1-1 16,0 2 2-16,0-1-2 0,0 1 0 15,0-1-1-15,0 1-1 0,0-2-2 16,0 2 1-16,0 0 0 0,0 0 0 15,-3 0-1-15,-4 6 2 0,-5 6-2 16,-1 5 1-16,-3 4 3 0,-1 2-2 16,1 1 2-16,-1 1-2 0,0-1 0 15,0 0 1-15,0 0-1 0,0-2 0 16,-2-2 0-16,1-2-1 0,1-3 1 16,3 0 1-16,2-6 0 0,5-1 0 0,0-4 1 15,4 0-1-15,0-2 1 0,0 1 0 16,3-3 1-16,-2 0 0 0,2 0-1 15,0 0 0-15,0 2-1 0,3-2 0 16,10 0 1-16,9 0-1 0,4-2 0 16,0 0 0-16,-3 0-1 0,3 1 1 15,2-1-2-15,-2 2-2 0,0 0 0 16,-2 0-8-16,-2 4-7 0,1 1-14 16,-8 0-23-16,1-3-32 0,-2 4-26 15,-4-2-25-15</inkml:trace>
  <inkml:trace contextRef="#ctx0" brushRef="#br0" timeOffset="70821.5961">21889 7478 460 0,'0'0'72'0,"0"0"-24"0,0 0-9 15,0 0-11-15,0 0-8 16,0 0-7-16,0 0-5 0,0 0-7 0,0 0-5 15,0 0-2-15,-13-22 0 0,13 33 3 16,0 10 3-16,0 9 1 0,3 6 1 16,1 6-3-16,-3 3 2 0,2 2-2 15,-3 5 1-15,0 0 1 0,0 2-7 16,0 2 4-16,-4-1-7 0,-3-4-5 0,1-3-7 16,2-8-28-16,1-6-46 0,1-11-62 15,2-10-125-15</inkml:trace>
  <inkml:trace contextRef="#ctx0" brushRef="#br0" timeOffset="71021.3064">22157 7814 643 0,'0'0'31'0,"0"0"-7"0,0 0-7 0,0 0-10 15,0 0-3-15,0 0-1 0,0 0-6 16,0 0-3-16,0 0-10 0,1 5-19 16,-1 0-52-16,-6 4-84 0,-7 3-133 15</inkml:trace>
  <inkml:trace contextRef="#ctx0" brushRef="#br0" timeOffset="71761.8645">22323 7674 682 0,'0'0'21'0,"0"0"-7"0,0 0-5 15,0 0-6-15,0 0-1 16,0 0-3-16,0 0-1 0,0 0 0 0,27-85-1 15,-6 76 0-15,2 5 1 0,1 0-2 16,-1 4 0-16,-1 0-1 0,0 2-1 16,-2 6 0-16,-3-1-1 0,-1 4-2 15,-3 0-2-15,0 2-4 0,-6-2 1 16,-4 5-2-16,-3 0 4 0,-3 5-1 0,-8 5 5 16,-7-2-2-16,1 1 1 0,0-5-2 15,1 0 1-15,4-4 6 16,3-3-1-16,4-3 3 0,4-6-3 0,1 3 1 15,0-2-2-15,0 1 2 0,11 4-3 16,3-7-1-16,7 2 0 0,3-5 2 16,2 0 3-16,2-1-1 0,1-5 2 15,-2-2 2-15,-1-2 1 0,-1-1-1 16,-5-2 9-16,-6 5 4 0,-3-3 8 16,-3-2-1-16,-2-2-3 0,0-4-3 0,-3 3-1 15,-2-3 5-15,-1-2 3 0,0 1 0 16,-4-6 0-16,-2 3-5 0,-1 2-6 15,1 7-2-15,0-1-3 0,3 6 2 16,2 3 0-16,-1 1-1 0,2 5 0 16,-1-1-4-16,1 1-2 0,0-1-2 15,-1 0-1-15,1 1-1 0,0-2 3 16,0 2-2-16,0 0 2 0,0 12 1 16,0 6 1-16,1 5-2 0,2-1 2 15,1 1-1-15,1-2-1 0,0 1 0 0,-2-2 0 16,0-6 0-16,0 2 1 0,0 0-1 15,-2-5 2-15,2 6-1 0,0 0 1 16,-1-7 2-16,2 6-4 0,-1-7 5 16,1 1-9-16,-1 1 4 0,0-4-1 15,1 3 0-15,2-3 3 0,3 3-2 0,-1-4 0 16,3 3 1-16,-3-4-1 16,1 0-1-16,-1 0 2 0,-5-4-4 0,2 2-1 15,-4 0 0-15,2 0-2 16,0 0 2-16,-3 4 2 0,-1 4 0 0,-11 1 1 15,-7 5-4-15,-3-7-8 0,-2-2-8 16,-2-3-15-16,0-3-19 0,8-2-44 16,-3 0-81-16,1-10-81 0</inkml:trace>
  <inkml:trace contextRef="#ctx0" brushRef="#br0" timeOffset="71960.383">22738 7639 543 0,'0'0'36'0,"0"0"-19"15,0 0-10-15,0 0-4 0,0 0-2 16,0 0-2-16,0 0-1 0,86-65-1 16,-51 56-2-16,1 0-4 0,3 2-8 0,-1 2-18 15,-2 0-31-15,0 4-36 0,-4-2-27 16,0 1-49-16</inkml:trace>
  <inkml:trace contextRef="#ctx0" brushRef="#br0" timeOffset="72180.341">23093 7430 525 0,'0'0'38'0,"0"0"-12"0,0 0-12 16,0 0-8-16,0 0-3 0,0 0-1 15,0 0 1-15,0 0 1 0,0 0 0 16,0 0-2-16,48 102-1 0,-34-63-1 16,-3 5 1-16,0 3-2 0,-4 4 0 15,-2 3-1-15,-4 5-4 0,-1 1-3 0,-9 3-12 16,-8-1-23-16,-4 2-36 0,-6-5-48 16,-2-3-84-16</inkml:trace>
  <inkml:trace contextRef="#ctx0" brushRef="#br0" timeOffset="72547.0551">21273 7440 576 0,'0'0'41'16,"0"0"-17"-16,0 0-11 0,0 0-7 16,0 0-5-16,0 0-1 0,0 0 2 0,0 0 1 15,0 0 0-15,-20 93-1 0,12-52-2 16,4 5 0-16,-3 5 1 0,4 4 1 15,2 7 6-15,-1 3-5 0,2 4 0 16,0-2-3-16,3-4-4 0,8-2 3 16,2-8-2-16,6-4 2 0,6-6-1 0,2-3-1 15,9-5-3-15,2-4-9 16,4-8-14-16,10-6-26 0,4-6-61 16,11-5-79-16</inkml:trace>
  <inkml:trace contextRef="#ctx0" brushRef="#br0" timeOffset="73004.1918">23617 7231 580 0,'0'0'36'16,"0"0"-2"-16,0 0-3 0,0 0-13 15,0 0-1-15,0 0-7 0,0 0-6 16,0 0-2-16,0 0-2 0,0 0 0 0,-26-32-2 16,26 29-1-16,3 0-1 0,7 0 1 15,1-1 0-15,0 4-2 0,3 0-2 16,-2 5 4-16,-1 6-4 15,-1 3 5-15,-5 4-4 0,-4 2 3 0,-1 3 2 16,-6-1 0-16,-7 3 1 0,-3 1-2 16,-2-2 1-16,-4 2 0 0,0-2 1 15,0-1 0-15,4-2 1 0,5-7-1 16,5-6-1-16,5-3 1 0,3-5-2 16,-3 3 0-16,1 2-2 0,0-2 2 0,2 5 1 15,0-1 2-15,7 2 2 0,7 2-1 16,4-3-1-16,3-3-1 0,6-2 0 15,4 0 0-15,0-1-5 0,1 1-12 16,1-1-17-16,-7 0-43 0,2 0-67 16,1-1-143-16</inkml:trace>
  <inkml:trace contextRef="#ctx0" brushRef="#br0" timeOffset="73307.686">23731 8092 722 0,'0'0'9'16,"0"0"1"-16,0 0-1 0,0 0 0 0,0 0-6 15,0 0-2-15,0 0-3 0,0 0 0 16,0 0-1-16,0 0 0 0,109-88-1 16,-65 77-2-16,4 0-4 0,4 3-5 15,0 0-5-15,2 0-8 0,-1 1-15 16,-4-1-27-16,-2 4-45 0,-8-1-52 0,-4 2-95 16</inkml:trace>
  <inkml:trace contextRef="#ctx0" brushRef="#br0" timeOffset="73539.2803">24026 7761 539 0,'0'0'58'0,"0"0"-13"0,0 0-14 16,0 0-11-16,0 0-8 0,0 0-4 0,0 0-5 15,0 0-2-15,0 0 0 0,-6 8 0 16,6 9 1-16,2 10 4 0,4 3-6 15,-2 4 4-15,0 3-4 0,0 3-1 16,-2 2 0-16,-2 2-1 0,0 0 1 16,0 0-6-16,0 0 2 0,0-3-8 15,0-1-6-15,0-5-22 0,0-3-41 16,0-12-83-16,7 0-136 0</inkml:trace>
  <inkml:trace contextRef="#ctx0" brushRef="#br0" timeOffset="73879.5711">24690 7654 683 0,'0'0'23'0,"0"0"0"15,0 0-9-15,0 0-4 0,0 0-4 16,0 0-4-16,0 0-3 0,0 0 0 16,0 0-2-16,0 0 0 0,10-42 1 15,13 41-1-15,1 1 1 0,1 4 0 16,1 5 0-16,-1 5 2 0,-4 0-3 0,-3 3 0 16,-4 0-2-16,-3 3 2 0,-4 6 1 15,-4 3 2-15,-3 5 2 0,0 3-4 16,-10 1 4-16,-4 1-4 15,-4-1-4-15,-4 1-2 0,-1-3-10 0,-3-1-15 16,-3-2-32-16,1 1-53 0,0-4-60 16,0-3-108-16</inkml:trace>
  <inkml:trace contextRef="#ctx0" brushRef="#br0" timeOffset="74106.3464">24565 8052 636 0,'0'0'32'0,"0"0"-5"0,0 0-6 0,0 0-11 15,0 0-6-15,42-80-4 16,-16 62 0-16,5 3-1 0,2 1 2 16,2 0-1-16,1 4-3 0,2 1 2 15,0 1-4-15,-1 1-2 0,-3 2-9 0,-2 0-3 16,0 1-16-16,-2 2-24 0,-2 0-57 15,-2 0-96-15</inkml:trace>
  <inkml:trace contextRef="#ctx0" brushRef="#br0" timeOffset="74516.1383">25007 7350 687 0,'0'0'26'0,"0"0"-11"15,0 0-6-15,0 0-5 0,0 0-4 16,37-89-2-16,-17 76 0 0,2 1 0 0,1 4 1 16,2 2-2-16,-2 5 1 0,-4 1-1 15,0 0-1-15,-2 8 1 0,-4 4-1 16,1 4 0-16,-5 1-2 0,-5 2 0 15,-4 3 1-15,0 1 2 0,-11 4 1 16,-7 0 1-16,-2 3 2 0,-2 2-2 16,-1 0 2-16,3-3-2 0,1-2 1 15,3-2 0-15,8-10 1 0,2-5-1 16,3-2 1-16,0-4 0 0,2 1 1 16,-1 0-1-16,2-2 1 0,0 0 0 0,3 3 0 15,10 0-1-15,-4-2 0 0,7-1 0 16,1-1-1-16,5-2 0 0,5 0 0 15,1 0-1-15,-1 0 0 0,3 0-2 16,-1 0-5-16,2 0-15 0,-3 0-24 16,-7 0-49-16,2 0-69 0,0 0-124 15</inkml:trace>
  <inkml:trace contextRef="#ctx0" brushRef="#br0" timeOffset="74821.3443">25488 8022 685 0,'0'0'23'0,"0"0"-5"15,0 0-8-15,0 0-5 0,0 0-4 16,0 0-2-16,0 0-1 0,0 0 1 16,0 0 0-16,94-59 0 0,-59 50-2 15,1 4 0-15,3 1 0 0,3 1-3 16,-5-3 0-16,1 4-6 0,-5 0-6 16,-2-1-11-16,-10 1-19 0,-2 2-29 0,-7 0-51 15,-6 0-50-15</inkml:trace>
  <inkml:trace contextRef="#ctx0" brushRef="#br0" timeOffset="75069.1003">25615 7761 513 0,'0'0'63'15,"0"0"-18"-15,0 0-12 0,0 0-11 16,0 0-11-16,0 0 0 0,0 0-3 15,0 0 0-15,0 0 0 0,0 0-4 16,-3 32-1-16,8-3 3 0,-1 2-5 16,0 4 3-16,1 2-6 0,-2 1 1 0,0 3 1 15,1 1-3-15,-3 4 1 16,1 0-2-16,-2-1-1 0,1-1-5 16,1-4-9-16,-1-7-21 0,3-1-36 15,-1-10-69-15,3 0-106 0</inkml:trace>
  <inkml:trace contextRef="#ctx0" brushRef="#br0" timeOffset="75384.2608">26340 7649 673 0,'0'0'29'0,"0"0"-2"16,0 0-7-16,0 0-6 0,0 0-6 15,0 0-5-15,0 0-4 0,0 0-2 16,0 0-1-16,-19-18 2 0,16 31 0 0,-1 7 1 16,3 7-1-16,1 1 0 0,0 2-2 15,0 2 3-15,0 2 5 0,0 2-5 16,0-2 5-16,-2 0-7 15,-1-2-3-15,-1-6-3 0,1-8-6 0,0-2-12 16,0-6-20-16,3 0-42 0,0 2-69 16,0-6-102-16</inkml:trace>
  <inkml:trace contextRef="#ctx0" brushRef="#br0" timeOffset="75888.0233">26484 7240 618 0,'0'0'40'0,"0"0"-17"0,0 0-6 15,0 0-11-15,0 0 1 0,0 0-3 0,0 0-3 16,0 0 0-16,0 0-2 0,0 0-1 15,0-76 1-15,0 76-1 0,0-1 0 16,0 1-2-16,2 0 1 0,-1-2 0 16,1 2 0-16,-1 0 1 0,5 0-1 15,1 0 0-15,3 0 0 0,-1 3 4 0,-2 3-4 16,2 2 4-16,-3 0-6 0,0 1 1 16,-4 0 0-16,3-2 2 0,-2 4 0 15,1 3 3-15,-1 1 1 16,0 0-1-16,-2 2 1 0,1 1-1 0,-2-1 1 15,0 8-1-15,-2-3-1 0,-4-1 1 16,-2-3-1-16,-1 2 0 0,0-2 1 16,-1-1-2-16,5-4 2 0,0-3-2 15,2-2 2-15,2-3-2 0,-1 0 1 16,1 1 0-16,1-6 1 0,0 0-1 0,0 0 1 16,0 1 0-16,0 1 0 0,0-2 2 15,3 0-1-15,9 0 0 0,6 0-1 16,5-6-1-16,-2-3 0 15,-1 0 0-15,-7 2-2 0,0 1-2 0,-2 1-4 16,5-2-11-16,2 1-11 0,3-1-30 16,4 2-51-16,-2 1-42 0,2 2-66 15</inkml:trace>
  <inkml:trace contextRef="#ctx0" brushRef="#br0" timeOffset="76108.4837">27349 7550 644 0,'0'0'7'0,"0"0"-8"0,0 0-11 15,0 0-26-15,0 0-84 0,0 0-170 16</inkml:trace>
  <inkml:trace contextRef="#ctx0" brushRef="#br0" timeOffset="84788.7975">13169 9363 167 0,'0'0'40'0,"0"0"-10"0,0 0-3 15,0 0 10-15,0 0 8 0,6-78 3 16,-3 67-9-16,-3 5-3 0,1 2-7 0,-1 4-3 16,0-2-8-16,0-3-3 0,0-1-4 15,0 0-4-15,0 1-2 0,0 5 0 16,0-1-3-16,0 1-2 15,0 0 1-15,-4 0-2 0,-2 0 1 0,-4 0 0 16,-2 6 0-16,5 6 0 0,-4 5 0 16,5-1 0-16,1-1 0 0,4 1 0 15,1 3 1-15,0 2-1 0,0 6 0 16,1-2 0-16,4 2 1 0,1 0-2 16,2 0 1-16,-1-1 0 0,1 0 0 0,-4-2-1 15,5-1 2-15,-2-4-1 0,-3-5 0 16,-1 0-1-16,0-3 1 0,1-2 0 15,-1 0 0-15,-1-4 0 0,1-1 1 16,-3-4 0-16,0 0 2 0,0 0 2 16,0 0 0-16,1 1 0 0,-1-1-2 0,0-3-2 15,0-10 2-15,-3-7 1 16,-3-6-1-16,-1 1 0 0,4-3-2 16,-1 1 1-16,-1-2-1 0,0 2 0 15,-1-1-1-15,3 3 2 0,0-1-1 0,0 2 1 16,0-3-2-16,0 4 1 0,0-2-2 15,-2 1 1-15,4 0 0 0,-1 6-5 16,1-1 5-16,-1 7-2 0,2-2 2 16,-1 2 1-16,1 6 3 0,0 0 1 15,0 6 1-15,-2-1 0 0,2 1-1 0,0-2-3 16,0 1-1-16,0-1-3 0,0-3 1 16,0 1 0-16,9-1 1 15,-1 1 0-15,6 2 0 0,4 2-1 16,3 0 0-16,5 0 2 0,1 0-1 0,1 0 2 15,0 0-1-15,1 0-1 0,-1 0 0 16,1 0 1-16,-2 0-1 0,-2 0 0 16,4-2-1-16,-3 0-1 0,-6 1-4 15,-2-1-9-15,-6 0-23 0,-6 2-37 16,6 0-48-16,-5 0-45 0</inkml:trace>
  <inkml:trace contextRef="#ctx0" brushRef="#br0" timeOffset="85064.5421">13076 9467 450 0,'0'0'62'0,"0"0"-15"15,0 0-15-15,0 0-8 0,0 0-3 16,0 0-4-16,80 26-5 0,-50-26-6 16,1-1-3-16,-1-6-1 0,2 3-1 0,-2-2 0 15,2-1-3-15,-3 3 0 16,1 0-1-16,-2 1-8 0,-1-1-10 16,-2 3-28-16,1 1-55 0,-9 0-70 15,3 0-110-15</inkml:trace>
  <inkml:trace contextRef="#ctx0" brushRef="#br0" timeOffset="88101.1385">14828 9657 542 0,'0'0'52'0,"0"0"-18"0,0 0-9 0,0 0-11 15,0 0-6-15,0 0-5 0,0 0-1 16,0 0-2-16,0 0 0 0,0 0 0 16,34-41-1-16,-12 35 1 0,1 3 0 0,0 1 0 15,-5 2-1-15,2 0-1 16,-3 0-1-16,2 0 2 0,1 0 0 16,-2 0 0-16,-5 0 0 0,0 0 0 15,5 0 0-15,-6 0-5 0,5-1-6 0,-6-1-16 16,-7 1-28-16,0 1-44 0,3 0-44 15,-1 0-48-15</inkml:trace>
  <inkml:trace contextRef="#ctx0" brushRef="#br0" timeOffset="88320.9166">14738 9878 480 0,'0'0'61'15,"0"0"-10"-15,0 0-16 0,0 0-10 16,0 0-5-16,0 0-5 0,0 0-1 16,0 0-3-16,0 0-5 0,78 22-4 15,-48-22-1-15,2 0-1 0,3-3 0 16,3-4 0-16,0 2-8 0,3-2 4 0,0 3-11 16,2-1-8-16,-1-1-33 0,1 3-81 15,1 0-157-15</inkml:trace>
  <inkml:trace contextRef="#ctx0" brushRef="#br0" timeOffset="93484.159">16511 9232 404 0,'0'0'59'0,"0"0"1"0,0 0-12 15,0 0-18-15,0 0-2 0,0 0-4 16,0 0-4-16,0 0-6 15,0 0-4-15,-20-20-8 0,20 19 0 0,0 0-1 16,0-2-2-16,0 2 0 0,0-4-1 16,8-2 1-16,10-2 1 0,9-2 0 15,8 2 1-15,7 0-1 0,0 1 0 16,1 0 0-16,0 3 0 0,-2-1 0 16,2-1-1-16,-2 3-1 0,-2 1-3 0,-1 0-1 15,-3 1-1-15,-3 2-2 0,-5 0-2 16,-4 0-8-16,-8 2-17 0,-1 4-24 15,-6 1-37-15,-2 1-35 0,-5 6-70 16</inkml:trace>
  <inkml:trace contextRef="#ctx0" brushRef="#br0" timeOffset="93816.4936">16768 9229 433 0,'0'0'67'0,"0"0"-12"0,0 0-11 16,0 0-9-16,0 0-8 0,0 0-11 15,0 0 0-15,0 0-11 0,0 0 1 0,0 0-2 16,-17-18-3-16,15 17 3 16,2 1-4-16,-1 0 4 0,1 11-4 15,-2 7 1-15,2 7 0 0,0 1-1 16,0 4 1-16,0 5-2 0,0 3 1 0,0 6 0 15,2 4 0-15,-2 1 0 0,1 1 0 16,1-3-1-16,-1-4 0 0,1-6 0 16,1-5 0-16,-2-9 0 0,2-5 0 15,-1-6-3-15,-1-5-2 0,1-2-2 16,-2-5-2-16,2 2-6 0,2 1-9 0,4-3-23 16,-1 0-42-16,0-2-59 0,5-5-138 15</inkml:trace>
  <inkml:trace contextRef="#ctx0" brushRef="#br0" timeOffset="95867.2041">17345 9692 200 0,'0'0'62'0,"0"0"-5"16,0 0-16-16,0 0-10 0,0 0-5 16,0 0-3-16,0 0-1 0,0 0-5 0,0 0-3 15,0 0 3-15,12-60-4 16,-12 60 0-16,0-1-2 0,1-1-2 16,-1 1-2-16,0-1 0 0,0 1-4 15,0 0 0-15,0-1-2 0,2 2-1 0,-2-2 0 16,0 2 0-16,0-1-1 0,0 1 2 15,0-2-2-15,0 2 0 0,0-1 1 16,0 1-1-16,0-2 1 0,0 2 1 16,0 0-1-16,0-2 1 0,0 2 1 15,0 0-2-15,0 0 0 0,0-1 1 0,0 1 0 16,0 0 1-16,0 0 2 0,0-1-3 16,0 1 1-16,0 0 1 15,0 0 0-15,0 0 0 0,0 0-1 16,0-2 0-16,0 2-1 0,0 0 0 0,0 0-2 15,0 0 0-15,0 0 1 0,0 0 1 16,0 6 0-16,0 6 2 0,0 6-2 16,-2 1 0-16,1 1-1 0,1-2 0 15,-2 2 1-15,2-5 0 0,0 6-1 16,-2-2 2-16,2-5-2 0,0 6-2 0,0-7 7 16,0 0-5-16,0-1 4 0,0-5-2 15,0 4-2-15,0-4 1 0,0-2-1 16,0 2-1-16,0-3 1 15,0 0 1-15,0 1 0 0,0 2 2 0,0-7-1 16,0 0 3-16,0 0 4 0,0 1 3 16,0-1 0-16,0 0-3 0,0 0-4 15,0 0-2-15,0 0-5 0,0-8 4 16,0-4-4-16,0 1 3 0,0-2 1 16,-2-6 0-16,2 7 0 0,-1-9-2 0,-1 3 1 15,2-1-3-15,0-1 3 0,0 0-1 16,0 0 1-16,0 0 0 0,0-4-1 15,0 7-1-15,3 1 0 0,-1 5 0 16,0-2 1-16,0 3 1 0,1 1-2 16,-1 0 0-16,0 4-2 0,1-4 0 15,-2 4-1-15,1 1-1 0,1 1-1 16,-3 3 0-16,3-3-1 0,1 2 4 16,-1-1-1-16,8 0 0 0,-5 2-1 15,4 0 0-15,6 4 0 0,-3 4 1 0,3 5 3 16,-1 1 2-16,-4 1 0 0,-1 1-1 15,-2 3 0-15,-3 0 0 0,-3 1 0 16,-2 1 3-16,0 2-3 0,-4-2 0 16,-4 1 0-16,-1-4 0 0,2-6 0 15,2-4 0-15,0-1 0 0,4-2 0 0,-2-2 0 16,1 2 0-16,2-5 1 16,0 0 0-16,0 0 1 0,0 0-2 15,0 0-2-15,0 0 2 0,0 0-2 16,3 0 2-16,8 0 0 0,6-4-2 0,-3 1 2 15,2 0 0-15,-6 1-1 0,-3 1-1 16,5 1 0-16,-6 0-1 0,0 0 0 16,4 0 1-16,-6 0 0 0,-1 3 1 15,1 0 0-15,-4 4 0 0,0 3 7 16,0 7-5-16,-7 4 6 0,-7-3-3 0,-1 0-2 16,-4-2 2-16,2-3-4 0,1-4 0 15,4-1 1-15,3-4 1 0,4-3-1 16,2 3 0-16,3-4 0 15,0 0-2-15,0 0-6 0,-4 0-16 0,-6 0-57 16,0-5-80-16,-1-5-130 0</inkml:trace>
  <inkml:trace contextRef="#ctx0" brushRef="#br0" timeOffset="96424.1283">17945 9578 472 0,'0'0'52'16,"0"0"-19"-16,0 0-14 0,0 0-12 15,0 0-4-15,0 0-2 0,0 0 1 0,0 0 1 16,-79 73 1-16,66-43-2 0,-2 0 2 15,4 1-3-15,-1-4 0 0,5-3-1 16,0-1 0-16,2-6 5 0,2-2-5 16,0-5 3-16,2-5-3 0,1 1 0 15,0-6 1-15,-1 0 0 0,1 0 2 0,0 2 1 16,0 0 2-16,-2-1 8 0,2 0 0 16,0-1 1-16,0 3-4 0,0-3-9 15,0-3 1-15,0-9-4 16,4-6 2-16,4-4 1 0,1-1-1 0,-1-2 1 15,4-1-2-15,-1 1 2 0,1-1 0 16,-1-1 0-16,0 2 1 0,1 1 1 16,-1-1 0-16,-1 4-1 0,-2 6-1 15,0 1-1-15,-4 7 1 0,-2 2 0 16,1 2-1-16,-3 3 0 0,0-1-2 0,0 1 0 16,4 0 0-16,3 7 0 0,2 9 2 15,-1 8 0-15,3 3-1 16,-3 4 1-16,1 2 0 0,-2 0-1 15,2 4 1-15,-2-2-1 0,0-1 0 0,1 0 3 16,-1-1-3-16,1-2 3 0,0-4-4 16,-1-3 1-16,-1-7-4 0,1-1-1 15,-3-6-3-15,-2-5-6 0,0 0-6 16,-2-5-9-16,0 0-23 0,0 0-82 16,0 0-157-16</inkml:trace>
  <inkml:trace contextRef="#ctx0" brushRef="#br0" timeOffset="96650.2108">17702 9818 576 0,'0'0'34'0,"0"0"-13"0,0 0-8 15,0 0-8-15,100-22-2 0,-71 21-2 16,1 1-2-16,4 0-1 0,1-2-5 16,1 2-7-16,1 0-18 0,-2-3-39 15,0 0-58-15,-4-1-79 0</inkml:trace>
  <inkml:trace contextRef="#ctx0" brushRef="#br0" timeOffset="96820.0153">18187 9790 536 0,'0'0'23'0,"0"0"-23"16,0 0-19-16,0 0-38 0,0 0-89 15,0 0-121-15</inkml:trace>
  <inkml:trace contextRef="#ctx0" brushRef="#br0" timeOffset="97715.8924">18854 9647 503 0,'0'0'50'0,"0"0"-12"16,0 0-13-16,0 0-12 0,0 0-3 15,0 0-2-15,0 0-1 0,0 0 2 16,0 0-4-16,0 0-1 0,24-10 0 16,1 9-2-16,2-1 0 0,0-1-1 15,4 0 0-15,2-1 0 0,0-3 0 0,2 0 0 16,-2-2-1-16,1 1-2 0,-5-1-3 16,-2 1-2-16,-1 2-3 15,-1-2 0-15,-1 3-7 0,-6 0-26 16,-1 3-46-16,-4 2-58 0,-7 0-83 0</inkml:trace>
  <inkml:trace contextRef="#ctx0" brushRef="#br0" timeOffset="97999.7691">18978 9464 500 0,'0'0'70'0,"0"0"-17"16,0 0-16-16,0 0-13 0,0 0-9 16,0 0-6-16,0 0-4 0,0 0-2 15,0 0-1-15,0 0 0 0,16-24 0 16,-8 41 2-16,3 7-2 0,1 8-1 16,-3 4 1-16,0 7-2 0,1 2 1 0,-4 1-1 15,0-1 0-15,-2-4-2 0,2-4 1 16,1-4 3-16,-1-3-5 0,1-1 4 15,0-4-9-15,3-4-12 0,-4-8-16 16,-3-3-44-16,0-6-69 0,-3-4-152 16</inkml:trace>
  <inkml:trace contextRef="#ctx0" brushRef="#br0" timeOffset="98542.8038">19781 9378 516 0,'0'0'60'0,"0"0"-16"16,0 0-15-16,0 0-10 0,0 0-10 0,0 0-5 15,0 0 0-15,0 0-1 0,83-78-1 16,-54 71-2-16,6 1 0 0,1 0-1 15,4-1 0-15,1 2 1 0,0 1-3 16,-2 0-1-16,1-1-2 0,-1 0-1 16,-3-1-3-16,-1 1-1 0,-3 3-5 15,-3 1-8-15,-8-1-6 0,-1 2-19 16,-3 0-28-16,-9 2-34 0,4-1-36 16</inkml:trace>
  <inkml:trace contextRef="#ctx0" brushRef="#br0" timeOffset="98827.2407">20067 9339 528 0,'0'0'69'15,"0"0"-20"-15,0 0-13 0,0 0-12 16,0 0-6-16,0 0-5 0,0 0-3 0,0 0-2 15,0 0-3-15,-15-7-2 0,14 7-1 16,1 0-1-16,0 0 1 0,1 11-1 16,7 6 1-16,3 4-1 0,-2 0-2 15,0 2 0-15,0 2 0 0,-3 3-1 16,0 2 1-16,-1 2-2 0,-4 2 1 0,-1-1-4 16,0-4 0-16,0-1-9 0,0-8-16 15,-6-3-43-15,3-7-78 0,-4-2-157 16</inkml:trace>
  <inkml:trace contextRef="#ctx0" brushRef="#br0" timeOffset="100004.4821">20583 9689 556 0,'0'0'48'15,"0"0"-11"-15,0 0-10 0,0 0-9 0,0 0-9 16,0 0-4-16,0 0-4 0,0 0-4 16,0 0 2-16,0 0-1 0,-10-28 1 15,10 28 2-15,0 2-3 0,0 11 2 16,0 5-2-16,1 6 2 0,2-3 0 16,-1-6 2-16,-2 2-2 0,1 2 1 0,-1-5 3 15,0 7-3-15,0 1 2 0,0-9-4 16,0 7 0-16,0-8 0 0,-1-1 0 15,-2-1 1-15,1-5 0 0,2 1 0 16,-1-1 0-16,1-1 0 0,-2 0 0 16,2 3 1-16,0-7 1 0,-1 0 2 0,1 0 1 15,0 0-2-15,0 0-1 16,-2-2-1-16,2-11 2 0,-1-8 2 16,1-4-6-16,0 0 4 0,0 0-5 15,0 0 4-15,0 1-1 0,0 8 1 0,0-4 2 16,0-2-2-16,0 2 0 0,0-8-3 15,3 4 1-15,0 2-1 0,-2 7 0 16,4 0-1-16,1 0 1 0,-1 6-2 16,1-5 1-16,0 7 0 0,0-1-1 15,6-1 1-15,-4 3-1 0,5 0 0 0,-3 4 0 16,0 2-2-16,8 0 1 0,-3 6 1 16,7 6-1-16,-5 4 3 15,-1 0-2-15,-3 4 0 0,0 1 0 16,-4 2 0-16,-3 0 0 0,-5 1 1 0,-1 0 1 15,0 1 1-15,-6-1-1 0,-1-3 2 16,-3-1-2-16,3-6 2 0,0-1 4 16,-1-2-5-16,3-3 5 0,-1 0-4 15,4-5 0-15,2-3 1 0,0 0 0 16,0 0 0-16,-1 0-2 0,1 2 0 0,-1 0 0 16,1-1-2-16,-2-1 1 0,2 2 0 15,0-2 0-15,0 1 1 0,0-1 1 16,0 0-1-16,3 2 0 15,3-2 0-15,7 0 0 0,-2 0 0 0,4 0-2 16,-2 0 1-16,1 0 0 0,4 0-1 16,-1 0 2-16,-1 0 0 0,0 3 0 15,-3 4 1-15,1 0-1 0,-2 0-1 16,-3 2 1-16,-4-3-2 0,-1 4 2 16,1 1 0-16,-5-2 0 0,-2 7 1 0,-7-1 0 15,-6 2 0-15,-5-2 1 0,-1-2-2 16,-2 0 1-16,-1-4 0 0,-1-2-1 15,9 0 2-15,-3-5-3 0,8 2-4 16,4-4-10-16,1 1-29 0,0-1-80 16,2 0-106-16</inkml:trace>
  <inkml:trace contextRef="#ctx0" brushRef="#br0" timeOffset="100327.6755">21274 9734 512 0,'0'0'65'0,"0"0"-15"0,0 0-11 0,0 0-12 16,0 0-7-16,0 0-6 0,-1-88-4 16,-11 71-3-16,4 7-2 0,-6 3-3 15,-1 5-1-15,-4 2-1 16,-6 0 0-16,2 9 0 0,0 6-1 0,1 3-1 15,0 5 0-15,2 1 0 0,3 2 2 16,1 2-2-16,4-3 2 0,4 1-1 16,4-2-1-16,4-2 4 0,0 1-5 15,4-4 5-15,9 1-4 0,4-2 0 16,5-1 0-16,4-2-2 0,3-3-4 0,4-1-6 16,3-4-8-16,3 0-16 0,5-6-24 15,-5-1-55-15,1 0-41 0,-2-6-124 16</inkml:trace>
  <inkml:trace contextRef="#ctx0" brushRef="#br0" timeOffset="101119.4632">19855 8758 558 0,'0'0'46'0,"0"0"-12"16,0 0-14-16,0 0-5 0,0 0-5 0,0 0 0 15,0 0-6-15,0 0 1 0,0 0-2 16,0 0 0-16,35-19 0 0,-1 12-1 16,3 2 0-16,6 0-1 0,2 2 0 15,0-3 0-15,3 1 0 0,-2 0-1 16,-4 2-1-16,-1 0-1 0,-7 1-2 0,-3 0 1 16,-10 2-4-16,-1 0 0 0,-8 0 2 15,-6 0-3-15,1 0 2 0,-7 0-2 16,0 0-5-16,0 0 1 0,3 0 2 15,-2 0-4-15,-1 0-11 0,0-1-16 16,-9-6-9-16,-8-1-7 0,-7-2 13 16,-1 1 16-16,1 1 11 0,3 1 15 15,6 2 10-15,2 0 4 0,5 3 9 16,3 0 7-16,0 0 4 0,5 2 2 16,-1-1 0-16,1 1-7 0,-2 0-5 0,1-1-3 15,-1 1-2-15,1-3-1 0,1 3 0 16,-1 0-2-16,1 0 1 0,0 0-3 15,0 0 1-15,10 0-2 0,6 0-2 16,3 4-1-16,2 1-3 0,1-1-2 16,-2 3 0-16,3-2-2 0,-1 2-1 0,-1 2 0 15,-2 0 0-15,0 1-2 16,-3 3 1-16,-2-1-2 0,-2 3 2 16,-4-3-1-16,-2 1 2 0,-1 3-3 15,-2-5 1-15,-2 8 0 0,-1 1 1 0,-3 1 1 16,-7 6 1-16,-7-1-3 0,-8 0-2 15,-6-1-15-15,-6-3-17 0,-9-1-63 16,-5 1-139-16,-8-6-64 0</inkml:trace>
  <inkml:trace contextRef="#ctx0" brushRef="#br0" timeOffset="101984.0374">16493 8677 424 0,'0'0'66'16,"0"0"-12"-16,0 0-17 0,0 0-10 16,0 0-6-16,0 0-1 0,0 0-2 15,0 0-5-15,0 0-5 0,-8-12-6 0,16 7-2 16,7-3 0-16,4 3-1 0,6-2 2 15,6 2 2-15,7-1-2 0,5 2 3 16,5-2-1-16,1 1 0 0,3 1-1 16,0 0-2-16,-4 1 0 0,-1 0-1 15,-4 3 0-15,-6 0-1 0,-2 0 0 0,-6 0 0 16,-8 0 0-16,-6 0 0 0,-5 2-1 16,-4-2 0-16,0 0 1 0,0 0-1 15,-6 0 0-15,0 0-2 16,0 0-1-16,0 0 0 0,-9-5-3 0,-6 0 2 15,-6-4 0-15,-4 2-4 0,1 1 3 16,-3-1 1-16,-2 0 2 0,2 1 5 16,7 2 1-16,1-2 2 0,9 3 2 15,1-3-4-15,0-1 7 0,2 2-7 16,3-3 5-16,1 5 2 0,2-1-1 0,1 4 1 16,-2-1 3-16,2 1-4 0,0-2-2 15,-1 1-2-15,1 0-3 16,0 1 1-16,0-2-1 0,0 1 1 15,13 1 2-15,8-2-1 0,7 2 2 0,1 0-1 16,1 0-1-16,3 5 0 0,-1-1 0 16,0 3 3-16,-3 0-5 0,-3 2 3 15,-3 0-4-15,-3 3 0 0,-1 1 0 16,0-1 2-16,-2 4-1 0,-5-1 0 16,-1 2 1-16,-5-4-1 0,-3 4 0 0,-3 2 0 15,0 0 1-15,-9 7-2 0,-5-1 2 16,-1-3-3-16,-5 1-3 0,-3-3-12 15,0 2-35-15,-6-2-141 0,-3-2-117 16</inkml:trace>
  <inkml:trace contextRef="#ctx0" brushRef="#br0" timeOffset="102904.3458">22622 9497 308 0,'0'0'76'16,"0"0"-13"-16,0 0-15 0,0 0-10 15,0 0-4-15,0 0-4 0,0 0-3 16,0 0-4-16,0 0-6 0,0 0-7 0,-3 3-4 16,3-3-2-16,3 0 0 0,7-1-1 15,10-5-1-15,4-2 0 0,3 1-1 16,0-1 0-16,1 1-2 0,1 1 0 15,1-1-1-15,0 1-2 0,1 0-1 16,-2 0-3-16,-3 3-8 0,-7 0-6 16,1 2-17-16,-7 1-16 0,-2 0-23 15,1 0-25-15,-8 0-13 0,-1 3-30 16</inkml:trace>
  <inkml:trace contextRef="#ctx0" brushRef="#br0" timeOffset="103136.4428">22499 9724 384 0,'0'0'78'0,"0"0"-11"0,0 0-19 16,0 0-12-16,0 0-9 0,0 0-1 16,0 0-6-16,0 0-3 0,0 0-1 15,0 0-8-15,78 13-3 0,-46-13-2 0,4 0-2 16,6 0-1-16,1 0 0 0,8-4-1 15,0 0 0-15,4 1-1 0,1 1-3 16,-1-1-5-16,0-2-16 0,-1 3-37 16,-1-2-90-16,-3 1-161 0</inkml:trace>
  <inkml:trace contextRef="#ctx0" brushRef="#br0" timeOffset="104488.2419">24761 9936 463 0,'0'0'30'0,"0"0"-4"0,0 0-9 16,0 0-2-16,0 0-3 0,0 0-2 16,0 0-1-16,0 0-2 0,0 0 0 0,21-38-1 15,-2 29 0-15,4 2-1 0,3 0-2 16,3 0 2-16,5 1 2 16,2-1-1-16,6-1 3 0,4 0-4 15,7 0 4-15,4 2 0 0,5-1-2 0,4-1 0 16,5 1-2-16,3-1-1 0,4 0 0 15,3-1-2-15,2 2 1 0,0-1-1 16,3 2 0-16,-2 0 0 0,1 0-1 16,-1-2 2-16,1 2-1 0,-1 0-1 15,4-1 0-15,1-1-1 0,3-1 0 0,2 0 1 16,2 0-1-16,-1-2 0 0,2 2 0 16,-2-2 0-16,-1 2 0 15,0 0 0-15,-1 3 0 0,-2 0 1 16,-3 0-1-16,-5 1 0 0,-1 1 0 0,-5-1 0 15,1 2 0-15,-3-2 1 0,1 1 0 16,0-2 0-16,-1 1 0 0,-1 0-2 16,-1-4 1-16,-3 4-1 0,-1-5 0 15,1 2 2-15,0-2-2 0,1 0 0 16,2 1 0-16,0-1-2 0,0 2 1 0,-2 1 0 16,-1 1 2-16,-3 2-1 0,-2-2 1 15,-1 4-1-15,-4 0 1 0,0 2 1 16,-7-1 0-16,-2 1-1 15,-5-2 2-15,-4 1-2 0,-4-2 1 0,-5 0 0 16,-3 2 0-16,-5-4 0 0,-8 3 0 16,-2-3 0-16,-5 4 0 0,-6 0-1 15,2-2 2-15,-6 3-1 0,0 0 1 16,0 0 0-16,1 0-1 0,1-2 0 16,-1 2-2-16,1-1 2 0,-1 1-2 0,1-2 0 15,-1 2 1-15,-1-2-2 0,0 2 1 16,2-1-2-16,-2 1-3 0,0 0-8 15,0 0-10-15,0-1-24 0,0 1-56 16,0 0-143-16</inkml:trace>
  <inkml:trace contextRef="#ctx0" brushRef="#br0" timeOffset="106627.0039">24431 9027 547 0,'0'0'26'0,"0"0"-8"16,0 0-3-16,0 0 0 0,0 0-4 15,0 0-3-15,0 0-4 0,0 0-3 16,0 0 1-16,-69-21-1 0,55 31 0 16,-6 5 1-16,3 7-1 0,0 5 3 15,-1 3 0-15,1 7 3 0,-3 3 3 0,1 3-4 16,1 3 2-16,0 0-5 16,3 0-1-16,1-1 0 0,4-3-2 15,4-3 1-15,3-1-2 0,3-3 2 0,1-3-2 16,11-3 1-16,4-1-2 0,4-3 0 15,6-4-2-15,6-2-4 0,4-4-17 16,4-3-28-16,3-3-56 0,4 0-72 16,-2-2-105-16</inkml:trace>
  <inkml:trace contextRef="#ctx0" brushRef="#br0" timeOffset="106999.6775">25348 8946 634 0,'0'0'27'0,"0"0"1"15,0 0-5-15,0 0-9 0,0 0-5 16,0 0 0-16,0 0-4 0,0 0-4 16,0 0 0-16,0 0-3 0,0-60 1 15,17 60 0-15,6 3 0 0,3 11 1 16,2 5-2-16,-2 5 3 0,1 6-2 16,-1 6 2-16,-4 3-1 0,0 5 0 0,-5 5 3 15,-2 6-3-15,-7 2 4 0,1 2-6 16,-8 4 0-16,-1-3-1 0,0 1-3 15,-10-2-1-15,-1-3-15 0,-5-4-15 16,-5-7-54-16,-2-3-92 0,-4-11-119 16</inkml:trace>
  <inkml:trace contextRef="#ctx0" brushRef="#br0" timeOffset="107561.2668">26169 9314 396 0,'0'0'33'0,"0"0"-2"0,0 0-8 0,0 0-9 16,0 0-6-16,0 0-1 0,0 0 3 15,0 0 0-15,0 0 2 0,-10 1 1 16,10 1-2-16,2-2-2 0,9 0 1 15,2-6-1-15,3 0 1 0,-4-2-2 16,-2-2-1-16,1-1 0 0,-2 0-1 16,0-1-1-16,-2-1 1 0,-4 5 1 15,1-7 1-15,-1 4-2 0,-3 0 3 16,0 1-3-16,0 4 6 0,0-4-5 16,0 8 1-16,-2-3-4 0,1 3-2 0,1 2-1 15,-1-3-1-15,-5 3-1 0,-6 5 0 16,-2 7 6-16,-3 6-5 0,3 4 4 15,2 3-4-15,1 1-2 0,4-1 0 16,1 2 1-16,3-4 0 0,3 2-1 16,0-3 2-16,8-1-2 0,2-3-1 0,5-1-3 15,3-3-3-15,2-4-4 16,5-2-7-16,0-4-8 0,1-2-16 16,0-2-40-16,-2-3-50 0,-2-10-83 15</inkml:trace>
  <inkml:trace contextRef="#ctx0" brushRef="#br0" timeOffset="107748.5624">26171 9036 575 0,'0'0'58'0,"0"0"-17"0,0 0-12 16,0 0-9-16,0 0-10 0,0 0-5 0,0 0-6 15,0 0-3-15,0 0-5 0,0 0-17 16,-15-12-39-16,28 7-91 0,6-4-154 16</inkml:trace>
  <inkml:trace contextRef="#ctx0" brushRef="#br0" timeOffset="108226.6979">26240 8479 596 0,'0'0'18'0,"0"0"3"16,0 0-8-16,0 0-1 0,0 0-5 0,-75 100-4 15,62-73 0-15,1 0-2 0,-1 3 0 16,2-1-1-16,0 1 0 0,0-2-1 15,1-1 1-15,1 0 0 0,1-3 1 16,2-8-2-16,3-4 1 0,1-8-2 16,2-4 2-16,-1 0 1 0,1 0 0 15,0 1 4-15,0 1 0 0,0-2 1 16,0 0-2-16,0-7-2 0,6-9-1 16,5-7-1-16,2-2 1 0,2-3 0 15,1 1-1-15,1 0 2 0,-1 1-2 0,1 0 0 16,-2 3 1-16,0 1 0 0,-3 4 0 15,-3 4 6-15,-3 0-3 0,-1 7 2 16,-3 1 0-16,1 3-1 0,-3 3-2 16,0-1-5-16,0 1 3 0,1-1-3 15,-1-1-1-15,2 2 3 0,-2-1-3 0,4 1-1 16,5 3 3-16,2 8 0 0,2 4-1 16,2 2 0-16,-1 1-1 0,3 3-2 15,0-2-7-15,3 3-14 16,0 1-17-16,2-3-37 0,2 2-47 0,-1-2-85 15</inkml:trace>
  <inkml:trace contextRef="#ctx0" brushRef="#br0" timeOffset="108529.0602">26978 9147 693 0,'0'0'23'0,"0"0"-5"0,0 0-2 15,0 0-3-15,0 0-6 0,0 0-1 16,0 0-4-16,0 0-3 0,0 0 0 15,-43-29-1-15,65 23 0 0,13-1-1 16,10 0-2-16,5-1-2 0,4 3-3 16,-1-2-5-16,-1 3-5 0,-4-1-17 15,-5-1-42-15,-5 3-75 0,-6-1-145 16</inkml:trace>
  <inkml:trace contextRef="#ctx0" brushRef="#br0" timeOffset="108771.7538">27134 8896 612 0,'0'0'37'0,"0"0"-14"0,0 0-10 16,0 0-7-16,0 0 0 0,0 0 1 15,0 0 1-15,0 0-2 16,7 90-2-16,-1-57-3 0,1 4 0 0,-1-1-1 15,-3 2 2-15,0 1-1 0,-2 3-4 16,-1 0 3-16,0 0-8 0,0 1-18 16,-1-2-22-16,-5-5-43 0,0-2-71 15,1-11-133-15</inkml:trace>
  <inkml:trace contextRef="#ctx0" brushRef="#br0" timeOffset="109163.0763">28027 8629 628 0,'0'0'27'15,"0"0"4"-15,0 0-5 0,0 0-12 16,0 0-7-16,0 0-4 0,0 0-2 16,0 0 0-16,0 0-2 0,-91 18 0 15,67 11 2-15,0 6-3 0,1 8 2 0,0 2-1 16,3 4 1-16,3 2-1 0,1 1 1 15,6-2 0-15,2-4 0 0,4-3-2 16,4-1 1-16,0-3 3 0,6-3-4 16,4-1 2-16,4-3-11 0,4-3-12 15,5-1-13-15,4-6-34 0,8 1-36 0,4-5-50 16,7-4-85-16</inkml:trace>
  <inkml:trace contextRef="#ctx0" brushRef="#br0" timeOffset="109479.3551">28814 8582 592 0,'0'0'56'0,"0"0"-16"15,0 0-13-15,0 0-11 0,0 0-6 16,0 0-6-16,0 0-3 0,0 0-2 16,0 0-1-16,0 0 0 0,7 8 1 15,6 15 2-15,6 7-2 0,-3 3 1 16,1 6-1-16,-3 4 0 0,-3 6-1 16,-4 4 3-16,-2 3-4 0,-4 2 3 0,-1-2-4 15,-4 0 2-15,-7-2 1 0,-4-2-12 16,-4-2-10-16,-3-3-22 0,-4-4-49 15,-1-3-67-15,-2-7-136 0</inkml:trace>
  <inkml:trace contextRef="#ctx0" brushRef="#br0" timeOffset="110015.8856">29525 8811 574 0,'0'0'51'0,"0"0"-12"0,0 0-10 15,0 0-7-15,0 0-7 0,0 0-3 0,0 0-5 16,0 0-3-16,0 0-3 0,-12-34-1 16,12 33-2-16,0 1 0 0,0-1 0 15,0 1 1-15,7 4 0 0,4 10 1 16,4 7 0-16,1 4 0 0,-5 3-2 16,1 3 2-16,-6 4-1 0,-2 1 1 0,-4 1-1 15,0 2 1-15,-4-1-1 0,-8-2 1 16,0 0 3-16,-1-3-5 0,-4-4 4 15,1-6-5-15,-1-2-2 0,0-6-1 16,1-4-5-16,-3-5-12 0,-2-6-26 16,-2 0-44-16,-1-12-83 0,-1-7-120 15</inkml:trace>
  <inkml:trace contextRef="#ctx0" brushRef="#br0" timeOffset="110224.0192">29402 8446 613 0,'0'0'33'0,"0"0"-13"0,0 0-10 0,0 0-7 15,0 0-7-15,0 0-7 16,0 0-16-16,0 0-36 0,0 0-66 0,0 0-139 15</inkml:trace>
  <inkml:trace contextRef="#ctx0" brushRef="#br0" timeOffset="110687.4397">29504 7977 621 0,'0'0'22'15,"0"0"-8"-15,0 0-6 0,0 0-6 16,0 0 0-16,0 0-1 0,0 0-1 16,-87 69 0-16,75-51 0 0,0 2 0 0,0 0 0 15,0 0 0-15,-1-2-1 0,5-6 1 16,-1 0 0-16,3-3 2 0,3-6-2 15,1 2 1-15,2-5 2 0,-2 0 0 16,2 0 3-16,0 2 4 0,-1-2 1 16,1 0 0-16,-2 0-1 0,1-2-7 15,1-10-2-15,0-6 0 0,0-5-2 16,6-1 1-16,3-3 0 0,5 2-1 16,-1-1 3-16,2 0-2 0,3 1 1 15,-2 5 0-15,-1-1 0 0,-3 9-2 0,-3-1 2 16,-2 6-2-16,-3 4 2 0,-1-1-2 15,-3 4 0-15,0-1-1 0,0 1-1 16,6 0 2-16,4 0-1 0,5 8 4 16,2 7-4-16,2 1 0 0,-2 3 0 15,2 4 2-15,3 4-2 0,-2 3 0 0,2 4-3 16,2 1-5-16,1 2-8 0,-2 3-11 16,0 1-29-16,2 0-55 0,-2-2-96 15</inkml:trace>
  <inkml:trace contextRef="#ctx0" brushRef="#br0" timeOffset="111009.2224">30199 8996 666 0,'0'0'22'0,"0"0"4"0,0 0-6 16,0 0-6-16,0 0-6 0,0 0-5 0,0 0-2 15,0 0-2-15,0 0-2 0,0 0 0 16,27-38-1-16,11 36-1 0,9 0-2 15,3 1-4-15,4 1-4 0,0-2-10 16,0 2-8-16,1-2-20 0,-3-2-38 16,-4-2-53-16,-7 0-127 0</inkml:trace>
  <inkml:trace contextRef="#ctx0" brushRef="#br0" timeOffset="111259.4578">30463 8714 574 0,'0'0'60'0,"0"0"-20"15,0 0-14-15,0 0-11 0,0 0-7 0,0 0-4 16,0 0-1-16,0 0-1 0,0 0 1 16,0 0 1-16,-19 33 0 15,15-1-2-15,2 5 1 0,2 3-3 16,0 3 0-16,0 3-2 0,0 1 0 0,0 0-3 15,0 2 1-15,0-2-3 0,-1-2-13 16,-1-3-12-16,2-2-25 0,0-8-42 16,0-6-58-16,0-9-131 0</inkml:trace>
  <inkml:trace contextRef="#ctx0" brushRef="#br0" timeOffset="111809.2985">31210 8483 592 0,'0'0'39'0,"0"0"-12"0,0 0-8 16,0 0-9-16,0 0-6 0,0 0-2 15,0 0-2-15,0 0 7 16,0 0-5-16,-51 82 5 0,36-44-6 0,-1 6-1 15,-3 4 2-15,1 6-2 0,0 1 1 16,-1 5-2-16,5 0 0 0,-1-4-1 16,5-5 2-16,4-5-3 0,5-6 5 15,1-6 0-15,3-3-4 0,7-3 0 16,6-6-5-16,3-3-12 0,5-3-21 0,4-7-58 16,5-3-74-16,2-5-128 0</inkml:trace>
  <inkml:trace contextRef="#ctx0" brushRef="#br0" timeOffset="112105.3855">31608 8606 649 0,'0'0'38'15,"0"0"-12"-15,0 0-13 0,0 0-7 16,0 0-4-16,0 0-2 0,0 0-1 16,0 0 2-16,0 0-2 0,0 0 2 15,53 102-2-15,-35-58 1 0,-2 5 0 16,-2 4-1-16,-4 3 0 0,-2 5 1 16,-7 3-2-16,-1-1 2 0,0 1 2 15,-9-2-3-15,-3-1 1 0,-2-6-4 0,-2-1-11 16,-4-8-10-16,-2-5-27 0,2-3-57 15,-5-8-117-15,2-5-72 0</inkml:trace>
  <inkml:trace contextRef="#ctx0" brushRef="#br0" timeOffset="112626.9882">32470 8875 388 0,'0'0'69'0,"0"0"-10"0,0 0-14 16,0 0-15-16,0 0-7 0,0 0-3 16,0 0-1-16,0 0 0 0,0 0-4 15,0 0-4-15,-6-8-1 0,5 7-6 16,-1 1-2-16,1 0-1 0,1 0 0 16,-2 0 0-16,2 10 2 0,0 7-1 0,0 6-1 15,0 0 0-15,2 1-2 0,-1 2 2 16,2 0-1-16,0-1 0 0,-2 0 0 15,1-7 0-15,-1 0 0 0,1-1 2 16,-1-6-4-16,2 0 2 0,-2-1-1 16,1-5 1-16,-1 0 0 0,1-1 0 15,-2-4 3-15,0 0 0 0,0 0 1 16,0 0 1-16,3 0-2 0,0-11-1 16,2-7 2-16,4-7-2 0,2 0-1 15,1-4 0-15,2-2-1 0,1-2 6 0,2 1 1 16,-1 0-3-16,4 2 1 0,1 3-10 15,2 5-2-15,2 4-5 0,1 6-11 16,-1 4-26-16,3 4-55 0,-6 4-77 16,-5 0-124-16</inkml:trace>
  <inkml:trace contextRef="#ctx0" brushRef="#br0" timeOffset="112860.8137">32489 9086 610 0,'0'0'45'16,"0"0"-13"-16,0 0-10 0,0 0-10 15,0 0-6-15,0 0-3 0,0 0-1 16,0 0-1-16,0 0-1 0,0 0 7 0,80 54-2 16,-55-38 1-16,0 2 2 0,1-2-12 15,1 1 4-15,1 2-6 0,-2-3-4 16,-2-1-3-16,1 0-15 15,-1-2-21-15,-6-4-54 0,-2 0-72 0,-6-4-124 16</inkml:trace>
  <inkml:trace contextRef="#ctx0" brushRef="#br0" timeOffset="113343.6572">32561 8227 652 0,'0'0'32'0,"0"0"-7"16,0 0-10-16,0 0-8 0,0 0-4 16,0 0-4-16,0 0-1 0,0 0 0 15,0 0 1-15,-21-12 0 0,13 27 1 0,-1 8-1 16,0 1 2-16,-3 2-2 0,0-2 2 15,-1-1-1-15,0-2 1 0,4-7-1 16,2 0 0-16,0-7 0 0,4-4 1 16,2 2-1-16,1-5 1 0,-2 0 2 15,2 0-1-15,0 0 2 0,-1 0-1 16,1 0 0-16,0 0-1 0,0 0-2 0,0-11 0 16,8-5 0-16,4-4-1 0,1-2 1 15,0 2 0-15,0-2 0 16,-1 1-1-16,2-3 2 0,-2 4-2 0,0 0 1 15,-3 5 0-15,-1 2 0 0,-4 6 6 16,-3 2-6-16,3 2 6 0,-4 3-7 16,0-1-1-16,0 1-1 0,3 0 1 15,3 6 7-15,-1 9-6 0,2 8 7 16,0 4-6-16,2 2-2 0,-1 3 1 0,3 0-1 16,1 0 1-16,0-1-3 0,2 0-1 15,2-2-6-15,5-2-11 0,-1-2-18 16,3-1-44-16,2-5-74 0,-5 0-141 15</inkml:trace>
  <inkml:trace contextRef="#ctx0" brushRef="#br0" timeOffset="113541.0886">33142 8799 642 0,'0'0'34'0,"0"0"-6"16,0 0-10-16,0 0-10 0,0 0-8 0,0 0-9 15,0 0-17-15,0 0-52 16,0 0-155-16,0 0-85 0</inkml:trace>
  <inkml:trace contextRef="#ctx0" brushRef="#br0" timeOffset="132736.4867">6435 7422 42 0,'0'0'12'16,"0"0"-7"-16,4-98-3 0,-1 69-4 0,-3 2 0 15,3-1-8-15,-2 2-4 0,-1 2-8 16</inkml:trace>
  <inkml:trace contextRef="#ctx0" brushRef="#br0" timeOffset="133679.7994">6471 7753 24 0,'0'0'12'0,"0"0"-4"0,0-109 2 16,0 68-3-16,0-2 0 0,1-2-5 15,4-3 0-15,-1-7-5 0,3-6-3 0,2-6 4 16,0-8-4-16,3-6-4 16,0-6-7-16,4-1-5 0</inkml:trace>
  <inkml:trace contextRef="#ctx0" brushRef="#br0" timeOffset="142279.6825">6981 12243 355 0,'0'0'56'15,"0"0"-10"-15,0 0-5 0,-17-91-8 0,14 73-2 16,0 5-1-16,2-1-1 0,-1 1-4 16,-1 3-5-16,0-1-9 15,2 7-6-15,-1-1-3 0,2 5-1 16,0-2-1-16,-2 2-3 0,2 0-4 0,0-1 1 15,-2 1 0-15,2 3 3 0,0 17 3 16,0 10 0-16,0 10 1 0,2 4-2 16,5 2 1-16,-1 2 0 0,-2-1 0 15,5-1-3-15,-2-7 2 0,0-2 0 16,-1-6 0-16,-2-4 5 0,1-8-4 16,-1-3 5-16,-2-5-4 0,0-7-1 0,-2 3 2 15,0-7 1-15,0 0 3 0,0 0 0 16,0 0-1-16,0 0-1 15,0-5-1-15,-8-7-6 0,-4-6 7 0,2-2-5 16,-3-4 3-16,3-2 0 0,-3-4-4 16,3-2 4-16,-1-3-1 0,3-2 1 15,4 1 0-15,-1 1-1 0,2 2-1 16,2 9 0-16,1 4 0 0,0 8 0 16,0-1 0-16,0 3-2 0,0 5 0 0,0-4-1 15,3 6 0-15,0 0 0 0,4 1 0 16,9 2 1-16,2 7 1 0,4 8-1 15,0 6 2-15,-2 8-2 0,-1 3 2 16,3 5-2-16,-4 2 1 0,0 2-1 16,2-2 0-16,-4-2-1 0,3-5 1 15,-2-5 4-15,-1-4-3 0,-1-5 5 16,-7-8-5-16,1-3 2 0,-6-5-2 16,3-2-1-16,5-1 4 0,4-8-3 15,5-8 3-15,-6-7 0 0,-1-5 0 0,-1-6 1 16,-2-4-2-16,0-5 1 0,-1-3-1 15,-2-1 3-15,-1 2-3 0,2-2 3 16,-3 6-3-16,-2 1 0 0,1 4 2 16,-4 6-1-16,3 10 0 0,-3-1 1 15,0 10 1-15,0 6 1 0,0 0-1 0,0 6-1 16,0-2-2-16,0 2-3 0,0-1-1 16,3-1-1-16,1 2 1 15,5 8 1-15,2 8 2 0,5 12 0 16,-3 7 1-16,2 6-1 0,-2 7 0 0,-3 9-3 15,3 2 2-15,-3 3-1 0,-1-1-1 16,2-5-2-16,-1-4 0 0,1-4 3 16,-3-6-7-16,1-2-10 0,0-3-31 15,-5-14-59-15,2 1-85 0,-1-9-93 16</inkml:trace>
  <inkml:trace contextRef="#ctx0" brushRef="#br0" timeOffset="142780.3227">7794 12644 522 0,'0'0'43'0,"0"0"-7"16,0 0-8-16,0 0-5 0,0 0-6 0,0 0-5 15,0 0 0-15,0 0-8 16,0 0 3-16,-52-75-7 0,51 72 2 16,1 3-3-16,-6 0 0 0,-3 0 2 15,-4 3-5-15,-3 8 5 0,6 6-5 0,0 2 2 16,1 6 3-16,0 4-1 0,1 1 1 15,4 2-2-15,2 0 0 0,2 0-1 16,0-1 2-16,3-4-3 0,8-3 1 16,1-2 0-16,2-5 0 0,1-2 0 15,-3-8 1-15,3-3 0 0,0-4 1 0,5 0 1 16,5-8-1-16,-6-5 1 16,-2-4 0-16,-4-6 1 0,0-1-1 0,-4-2 2 15,-5-6 0-15,2 4 1 16,-4-3 1-16,-2 1 2 0,0 1-2 0,-8 3 1 15,2 2 1-15,-3 1-1 0,-3 5-2 16,0 3-6-16,2 4 0 0,-5 5-5 16,1 5-1-16,-5 1-1 0,0 6-24 15,-1 9-43-15,0 4-73 0,4 3-154 16</inkml:trace>
  <inkml:trace contextRef="#ctx0" brushRef="#br0" timeOffset="143361.6431">8767 12464 639 0,'0'0'42'0,"0"0"-14"0,0 0-10 15,0 0-6-15,0 0-6 0,0 0-4 16,0 0-1-16,0 0-3 0,0 0 1 0,0 0 1 16,38-54-2-16,-9 45 1 0,2 0-2 15,3 2-1-15,-1-1 0 0,3 2-3 16,-4 1-5-16,1 1-11 15,-4 4-16-15,-7 0-39 0,-1 0-63 0,-7 0-78 16</inkml:trace>
  <inkml:trace contextRef="#ctx0" brushRef="#br0" timeOffset="143557.1213">8783 12693 650 0,'0'0'44'0,"0"0"-12"16,0 0-16-16,0 0-7 0,0 0-6 16,0 0-2-16,0 0-1 0,0 0-1 0,90-63-1 15,-54 51-2-15,4 2-4 16,1 2-9-16,2 1-31 0,6 2-65 16,-2 0-122-16,2 4-73 0</inkml:trace>
  <inkml:trace contextRef="#ctx0" brushRef="#br0" timeOffset="145998.5539">10569 11818 556 0,'0'0'31'0,"0"0"-8"16,0 0-6-16,0 0-2 0,0 0-2 15,0 0-5-15,0 0-6 16,0 0-1-16,-16-77-1 0,16 72-2 0,0-1-1 15,1-1 0-15,2 3-1 0,5 2 0 16,5 0 1-16,1 2 2 0,9 9 1 16,-1 5 1-16,1 2-1 0,2 4 0 15,-1 0 0-15,1 2 0 0,-3 2 4 16,-2 0-4-16,-3 2 5 0,-1-1-5 0,-3 1-1 16,-3-2-1-16,-1 0 0 0,-5-9 2 15,-2 1-1-15,-1-4 2 16,-1-1-1-16,0 1 2 0,0-1-1 15,-3-2 2-15,2-5 0 0,-4 3 2 0,2-4 0 16,-1-1 0-16,1 1 1 0,-4-3 0 16,-3-1 0-16,-3-6-2 0,-4-7-1 15,5-1 0-15,-1-3 0 0,9-5 0 16,-1-2-2-16,4-4-1 0,1-3-5 16,3-2 4-16,7-1-4 0,4-1 4 0,2 2 1 15,6 1-2-15,1 1 0 0,1 5-1 16,3 4 1-16,3 0-2 0,3 6-3 15,0 3-4-15,-1 6-12 0,0 4-25 16,-5 4-46-16,-2 0-45 0,-2 9-118 16</inkml:trace>
  <inkml:trace contextRef="#ctx0" brushRef="#br0" timeOffset="147823.7375">11440 12016 382 0,'0'0'71'0,"0"0"-15"0,0 0-18 0,0 0-7 16,0 0-8-16,0 0-5 0,0 0-4 16,0 0-6-16,0 0-5 0,-15-19-5 15,15 19-4-15,-3-1 1 16,3 1 1-16,0 0 1 0,0 12 6 0,0 8-3 15,0 6 0-15,0-1 0 0,0 5 0 16,0 0 0-16,0 0 1 0,0 0-2 16,0 1 1-16,0-2 0 0,0-3 0 15,0-8 0-15,0-2-2 0,0-5 1 16,0-5 0-16,3 0 0 0,-3-1 1 0,0-1 1 16,0 0 3-16,3 3 2 15,-3-7-1-15,0 0-1 0,0 0-1 0,0-11 0 16,0-7 0-16,0-6 0 15,0 0 0-15,0-4 0 0,0 3 0 0,0-3 0 16,-3 2-1-16,0 2 2 0,3 6-1 16,-1-1 2-16,-1 1-1 0,2 6 0 15,-1-8-3-15,-1 8-1 0,2 0-1 16,0 1 1-16,0-2 0 0,0 2 1 16,0 0-2-16,0 1 1 0,0 5 0 0,3-5-1 15,0 2 0-15,6-4 0 0,-2 1-1 16,3 0 1-16,2 3-1 0,2-2 1 15,2 1-2-15,-2 2 2 0,1 2-1 16,2 2-1-16,-1 3 0 0,7 0 0 16,-4 0-1-16,0 3 1 0,0 6 1 0,-5 2-1 15,1 4 1-15,-7 2 0 16,0 2 0-16,-5 3 1 0,-3 1 1 16,0 2 1-16,-8 0 0 0,-3 0-2 15,-5 0 1-15,-2-3-1 0,1 0 2 0,0-4 0 16,2-1 2-16,0-2 0 0,0-4 1 15,5-1 2-15,-2-2-2 0,5-2 0 16,4-5 0-16,0 2-2 0,3-3 0 16,0 0 0-16,-1 0-2 0,1-3 1 15,0-11-2-15,4-2 0 0,6-5 0 0,5 6 0 16,-1 4-1-16,2 2 3 0,-4 4-3 16,5 0 2-16,-1 3-1 0,4-1 0 15,2 1-1-15,-5 2-1 16,0 0 0-16,-3 5-1 0,3 2 3 0,-4 4-1 15,-6-4 1-15,2 6-1 0,-5 3 1 16,-4 2-2-16,0 8 3 0,-3 2 1 16,-11-3 0-16,-2 0 0 0,-3-4 1 15,-2-3-2-15,0-3 1 0,2-1 0 16,-1-3 1-16,-2 1-2 0,-1-3 0 0,0 1-6 16,0 0-7-16,9-4-24 0,0 4-43 15,6-4-69-15,5-1-138 0</inkml:trace>
  <inkml:trace contextRef="#ctx0" brushRef="#br0" timeOffset="148188.2094">12045 12008 614 0,'0'0'36'16,"0"0"-7"-16,0 0-10 0,0 0-6 16,0 0-7-16,0 0-4 0,0 0-3 15,0 0 0-15,0 0-1 0,0 0 2 0,-23-17 0 16,22 37 2-16,-2 8-1 0,2 5 0 15,-4 4-2-15,-1 5 2 0,-1 6-1 16,-4 4-1-16,-3 4 1 0,-3 2 0 16,0 1 1-16,-3-4-3 0,1-4 0 15,3-7-2-15,2-9-4 0,5-11 0 0,4-11-5 16,4-8-8-16,1-5-11 16,-3 0-27-16,3 0-54 0,0 0-57 15,13-11-108-15</inkml:trace>
  <inkml:trace contextRef="#ctx0" brushRef="#br0" timeOffset="148618.4777">12268 12222 589 0,'0'0'32'0,"0"0"-13"0,0 0-9 16,0 0-4-16,0 0-2 0,-87 10-4 15,71 7 3-15,3 5-3 0,-1 1 1 16,2 5-2-16,2 0 1 0,2-1-2 16,0 0 2-16,5-9-1 0,0 2 1 0,3-1 0 15,0-4-2-15,3 5 4 0,3-9-2 16,2 1 0-16,3-4-2 0,-4-2 1 15,6 0 0-15,3-4 1 0,-1-2 0 16,6 0 0-16,-1-3 0 0,-2-5 0 16,1-1 1-16,-5-3-4 0,-1-3 4 15,0-3-2-15,-4-2 4 0,1-3 3 16,-4-1-2-16,-2-3 4 0,-2-1 3 16,-2 1 4-16,0 1 1 0,-5 0-1 15,-4 0-5-15,-2 4-3 0,-2 2-5 0,-4 4-2 16,5 7-3-16,-5 5-6 0,-4 4-4 15,-2 9-20-15,-6 9-61 0,5 4-207 16</inkml:trace>
  <inkml:trace contextRef="#ctx0" brushRef="#br0" timeOffset="150920.2393">13396 11832 406 0,'0'0'57'16,"0"0"-5"-16,0 0-6 0,0 0-12 16,0 0-7-16,0 0-9 0,0 0-8 0,0 0-5 15,0 0-5-15,0 0-2 0,-42-64-1 16,31 72-1-16,-4 9 3 0,-4 10 6 15,3 5-3-15,2 3 3 0,5-2-4 16,3-1-2-16,6-2 0 0,0-4 0 16,9-2 0-16,3-5-1 0,2-3-1 15,1-4 0-15,0-1-1 0,-3-5 2 16,4-1 0-16,0-5 3 0,1 0-1 16,6-7 1-16,-4-5 1 0,0-6 1 15,-6-2-2-15,1-2 3 0,-6-3-2 0,-4 1 2 16,-4 0 0-16,0-2-4 0,-3 0 3 15,-4 2-6-15,-3 1 7 0,4 8-1 16,-3 3 0-16,3 3 1 0,3 4-1 16,-3-1 1-16,3 3 1 0,0 0-2 15,0 0-1-15,3 3-2 0,-2-1-1 0,2 1-1 16,0-4 2-16,6-2-1 0,10 1 1 16,3-2 0-16,4 4-2 15,1 2 1-15,1 1-1 0,-2 0 0 16,2 3 1-16,1 6 1 0,0 3-1 0,-2 3 1 15,-2 4-2-15,-2 3 6 0,-2 4-5 16,-5 1 5-16,-3 3-4 0,3 2-1 16,-6-1 2-16,-2-1-2 0,-4-2 1 15,-1-2-1-15,0-2 2 0,0-9 1 16,-1-2 1-16,-4-3 3 0,-4-6 0 0,2 2 1 16,-6-4 1-16,-4-2 0 0,-3 0 1 15,-5-7 0-15,2-4-1 0,7-5 0 16,0 0-2-16,6-3-1 15,3 4-1-15,4-3-2 0,3-3 0 0,1-2-1 16,11-6-2-16,5 3 1 0,5 1-4 16,7 0-5-16,3 3 4 0,1 2-7 15,6 3 0-15,0 2-5 0,0 4-11 16,1 1-28-16,2 3-60 0,-1 0-120 16</inkml:trace>
  <inkml:trace contextRef="#ctx0" brushRef="#br0" timeOffset="151128.8693">14196 12061 627 0,'0'0'-13'0,"0"0"-45"0,0 0-91 16,0 0-140-16</inkml:trace>
  <inkml:trace contextRef="#ctx0" brushRef="#br0" timeOffset="155404.2934">15121 11741 222 0,'0'0'36'16,"0"0"-9"-16,0 0-6 0,0 0-6 15,0 0 0-15,0 0 1 0,0 0 0 16,0 0 3-16,0 0-2 0,0 0-1 15,-9-29-2-15,9 28 0 0,0-1-3 16,0 0-1-16,0 1-3 0,0-1-1 16,0 1 1-16,0-1-1 0,-1 0 0 15,1 1-2-15,0 0 2 0,0 0-1 16,0 1-1-16,0-2 2 0,0 2-3 16,0-2 0-16,0 2-2 0,0-1 1 0,0 1-1 15,-2-2 2-15,2 2-1 0,0 0 0 16,0 0 2-16,0 0-1 0,0 0 0 15,0 0-2-15,0 7 0 0,0 3 0 16,0 1 0-16,0-2 0 0,0 1 0 16,0-5 1-16,0 5-2 0,0-3 2 0,0-1-1 15,0 6 0-15,0-6-1 0,0 6 2 16,2 0-1-16,-2-7 1 16,0 7 3-16,0-6-3 0,0 0 4 15,0 5-3-15,0-5-1 0,0-2 0 0,1 2 0 16,-1-6 0-16,0 0-2 0,0 0 0 15,0 2 1-15,2-1 0 0,-2 1 0 16,0-1 0-16,0 1-1 0,0-1 1 16,0 1-1-16,0 0 0 0,0-1 0 15,0 1 0-15,0 3 0 0,0 2 1 16,0-1-1-16,1 0 0 0,-1-6-1 0,0 0 1 16,0 0 0-16,0 1 0 0,2 1 0 15,-2 0-1-15,0-1 1 16,1 1 0-16,-1-1 0 0,0 0 1 0,2 1 0 15,-2-1 0-15,0 1 0 0,0-1 1 16,0 1 2-16,0 0 0 0,0-1 0 16,1 1 1-16,-1-2-1 0,0 0-1 15,0 1-2-15,0-1 1 0,0 0-1 16,0 0 0-16,0 0-1 0,0 0 0 0,0 0 0 16,0-8 0-16,0 1-4 0,0 1 3 15,0-1 1-15,0 7-1 0,0-1 5 16,0 1-6-16,0-1 1 0,0-1-2 15,0 1-5-15,0-1 5 0,0 1-2 16,0-1-1-16,2 1 6 0,-2-1-4 16,0 0 1-16,0 2 1 0,0-1 2 15,0-1-3-15,0 1-3 0,0 0 4 16,0-1 0-16,0 1 1 0,0-1 1 16,0 0-2-16,0-4-2 0,1 1 3 0,-1-2 1 15,2-3 0-15,-1 3 0 0,2-3 0 16,-2-1 0-16,2 2 0 0,-1-1 0 15,0-1 1-15,1 2 0 0,-3 3-1 16,2-5 1-16,-1 5 0 0,-1 0 0 16,2 2 1-16,-2-3 1 0,0 1 1 15,0 0 1-15,0 1 1 0,0 5-2 16,0-1 3-16,0 1-2 0,0-1 1 16,1-1 1-16,-1 1-2 0,0-1-3 15,0 1 0-15,0-1 0 0,0 0-1 0,0 1 1 16,0 1-1-16,0 0 0 0,0 0 0 15,-4 0 0-15,-6 3 1 0,3 3-1 16,-4 5 2-16,0 1-1 0,5 1 0 16,-3 4 0-16,1-2-1 0,1 2 1 15,1 1-2-15,0 2 7 0,0 2-6 0,3-2 5 16,0 2-6-16,0-6 0 16,2 3 1-16,1-3-1 0,0 3 0 15,0-2 0-15,0-2 0 0,4 0 0 16,2-2-1-16,3-1 0 0,0-2 1 0,3-3-1 15,2-1 2-15,0-1-1 0,3-2 1 16,4-3-1-16,2 0-2 0,4-6 3 16,-2-2-2-16,-2-1 2 0,-3-2 1 15,-2-1-2-15,-3-1 1 0,-3-3 0 16,-2-2-1-16,-3-3 2 0,-2-2 0 0,-2-1-4 16,-3-2 5-16,0 2-2 0,-3 0 4 15,-8-1 2-15,-1 4-1 16,-2 0-3-16,-4 1 1 0,-1 3-2 0,-4 4-2 15,0 2 2-15,-2 5-2 0,3 4-1 16,-1 2-1-16,2 7-4 0,-1 3 0 16,3 7-5-16,2 1-10 0,5 4-16 15,8 1-33-15,4 4-64 0,1 0-91 16</inkml:trace>
  <inkml:trace contextRef="#ctx0" brushRef="#br0" timeOffset="156268.1706">15652 11771 611 0,'0'0'22'0,"0"0"-4"0,0 0-4 16,0 0-7-16,0 0-4 0,0 0-2 16,0 0-1-16,0 0 0 0,0 0 0 15,-83-18 0-15,76 32 1 0,0-1-1 0,6 5 0 16,-2 2 1-16,3 2 3 16,-2 6-3-16,1 0 3 0,1-4-4 15,0-1 0-15,0-6-1 0,0-1 0 16,1 1 1-16,1-6-1 0,2 2 1 0,-1-4 0 15,-2-3-1-15,2-3-1 0,-1 1 2 16,-1 0 0-16,1-1 1 0,2 2 2 16,-4-5 0-16,0 0 2 0,0 0 0 15,0 0-1-15,0 0-1 0,0 0 1 16,0 0-1-16,0-12 0 0,-4-4 0 0,-1-3 0 16,1-1 0-16,0 0-1 0,1-1 1 15,-2-2 0-15,2 0-1 0,0 1-3 16,-1 3 2-16,3 3-3 15,-2 4 3-15,3-2 0 0,0 0 1 0,0 0 0 16,0 1-2-16,0-1 0 0,0-2-1 16,0 5-1-16,8-3 0 0,0 2 1 15,-1 3-1-15,5 0 1 0,-1 1-1 16,5 2-2-16,1 3 1 0,8 0 1 16,-3 0 1-16,2 3 0 0,2 0-1 0,-1 0 0 15,-4 0-1-15,0 6 0 0,-4 2 1 16,-2 2 0-16,-1 4 1 0,-5-5 0 15,-3 5 1-15,-2 3 1 16,-4-1-1-16,0 8 0 0,0-2 0 0,-6 1 5 16,-6-1-5-16,-3 1 7 0,-1-3-6 15,-3-1-1-15,-1-2 1 0,2-3-3 16,4-5 3-16,5-4 0 0,2-1-1 16,1-3 2-16,3 1-1 0,0 1 0 15,3-3 0-15,-2 0 0 0,2 0-2 0,0 0 0 16,0 0-2-16,0 0 1 0,7-5-1 15,4 0 2-15,1-2 1 0,4 3-1 16,-6 2 1-16,1 1-1 0,1 1-1 16,0 0 2-16,3 0-1 0,-6 0 1 15,5 6 1-15,-5 2-1 0,-1-3 0 0,-1 6 2 16,0-5-1-16,-4 4 0 16,0 0 0-16,-3 1-2 0,0 5 1 15,-3 1 0-15,-7 2 1 0,-2-2 0 16,-2-2 1-16,-5 0-2 0,-1-3 3 0,-2-4 0 15,-3-3 0-15,-1-2 1 0,-1-3-2 16,-2-1-1-16,2-10-2 0,2 0-2 16,5-5-10-16,1-4-32 0,9-3-85 15,5-4-180-15</inkml:trace>
  <inkml:trace contextRef="#ctx0" brushRef="#br0" timeOffset="157100.7745">15001 11473 336 0,'0'0'53'0,"0"0"-12"0,0 0-9 16,0 0-8-16,0 0 0 0,0 0-4 15,0 0-2-15,0 0 1 0,0 0-7 0,-3-63-2 16,5 62-4-16,-2-1 0 0,1 0 1 15,-1 1-2-15,0 1-1 0,2-1-1 16,-2 1 0-16,0-2 1 0,1 2 0 16,-1-2 1-16,0 2 0 0,2-1 3 15,-2 1 3-15,4-2 1 0,4 2 0 0,6 0-3 16,6 0-4-16,0 0-2 16,9-3 0-16,0 2-1 0,3 0 1 15,3-3-2-15,5 3-1 0,0-2-1 16,4 0 0-16,3-2 1 0,1 2-2 0,1-1 1 15,2 0-1-15,-2-1-1 0,0 0 1 16,-4 2 1-16,-6-2-1 0,-6 2 1 16,-10 1 0-16,-11 0 1 0,-6 2 0 15,-6 0 0-15,0-2 1 0,0 2-1 16,1-1-1-16,-1-1-1 0,0-4 0 0,-4-1-1 16,-6-4 1-16,-7 0-1 15,3 5 2-15,-1 3 0 0,-1 0 1 0,3 0 0 16,-5 1 0-16,7 1 1 0,5 1-2 15,-6-2 1-15,6 2 0 0,0 0 1 16,0 0 0-16,6 0 0 0,-6 0 1 16,0 0-1-16,0 0 2 0,1 0 2 15,5 0-2-15,-2 0 3 0,2 0 0 16,-1 0 0-16,-1 0 0 0,1-1 0 16,-1 1 1-16,1 0-1 0,-1 0-1 0,1 0-2 15,-1 0-1-15,2 0-1 0,-1 0 0 16,1 0-1-16,0 0 0 0,1 0 1 15,13 0-1-15,4 0 0 0,7 0 0 16,-1 3 0-16,-3 2-1 0,0 1 1 16,1 1 0-16,-4 3-1 0,-1-2 0 15,-7 0 0-15,0 1 0 0,-1 1 0 16,-5-1-1-16,0-2 0 0,-2 4 3 16,-2 2-1-16,-6 7 2 0,-8 4-2 15,-5 1-1-15,-6-2 0 0,-2 2-1 0,-4 0-4 16,1 2-5-16,-2-5-30 0,6 1-71 15,4-4-195-15</inkml:trace>
  <inkml:trace contextRef="#ctx0" brushRef="#br0" timeOffset="158163.4068">17412 11537 585 0,'0'0'42'16,"0"0"-13"-16,0 0-6 0,0 0-7 0,0 0-5 16,0 0-4-16,0 0-5 0,3-78-2 15,11 74-1-15,2 4 2 0,9 9-1 16,-1 5 0-16,2 7 0 0,3 6-1 15,0 4 0-15,1 4 2 0,1 3-2 16,-1 1 2-16,0 1-2 0,1-2 0 16,-1-3 0-16,-1-2 0 0,0-2 3 15,-3-4-3-15,3-2 0 0,-1-5-6 16,-2-4-2-16,-3-4-3 0,-7-6-2 16,-6-1-6-16,-6-4 0 0,-1-1-5 0,0 0-6 15,0-1-13-15,-2-7-8 0,-1-3-3 16,-10-4 2-16,-7-5 18 0,-4 4 14 15,-2-1 14-15,0-3 9 0,0 0 3 16,3-2-1-16,1-3 2 0,3 1 7 16,2-3 3-16,5 1 4 0,2-1 3 15,1-1 4-15,3 9 7 0,2-3 4 16,1 9 7-16,-2 1-5 0,2-2-2 16,0 8-7-16,0 1-8 0,0 5-9 15,0-1-5-15,0 1-6 0,0-2 1 0,0 0-4 16,0 2 1-16,0 0 0 0,-3 0 1 15,-1 13 3-15,-3 8 1 0,-5 8-2 16,1 2-1-16,-7 5-3 0,1 2 2 16,-5 4-4-16,-1 1-1 0,-2 2 1 15,-1 0-13-15,0 1-12 0,3 0-39 0,0-4-77 16,4-2-161-16</inkml:trace>
  <inkml:trace contextRef="#ctx0" brushRef="#br0" timeOffset="158736.1143">16314 10801 328 0,'0'0'80'0,"0"0"-15"16,0 0-15-16,0 0-20 0,0 0-13 15,0 0-8-15,0 0-2 0,0 0 2 16,0 0 3-16,0 28-1 0,12 1 0 16,3 9-5-16,3 4 1 0,2 6-1 15,-2 9 1-15,2 5 3 0,-3 6-6 0,-1 6 1 16,-3 8-3-16,-4 10 0 0,-3 5 1 16,-5 4-3-16,-1 3 2 0,0-1 0 15,-10 0-1-15,-3 0 0 16,-3-3-3-16,-4-4-7 0,-2-7-4 0,-1-6-15 15,0-9-34-15,-3-9-73 0,-2-7-158 16</inkml:trace>
  <inkml:trace contextRef="#ctx0" brushRef="#br0" timeOffset="159407.2055">10102 11135 265 0,'0'0'48'15,"0"0"2"-15,0 0 4 16,0 0 1-16,-58-79-9 0,54 73-6 0,1 3-9 15,0 0-9-15,3 3-9 0,-2-1-6 16,-1 1-7-16,-5 3-2 0,1 12 1 16,-5 12 4-16,5 13-2 0,-6 8 5 15,-2 13 2-15,-2 11-4 0,1 6 3 16,-1 10-3-16,-2 8-4 0,3 2 7 0,0 6-1 16,3-1-1-16,3 1 2 0,0 0-4 15,7-4-3-15,2-2 2 16,1-9 2-16,4-4-2 0,9-5 2 15,6-4-2-15,4-3-3 0,7-1 0 0,5-1-2 16,7-3 0-16,4-2-3 0,9-3-2 16,6-5-13-16,8-7-23 0,4-5-44 15,6-5-64-15,3-8-136 0</inkml:trace>
  <inkml:trace contextRef="#ctx0" brushRef="#br0" timeOffset="160949.1293">17841 11576 139 0,'0'0'38'0,"0"0"3"0,0 0-1 16,0 0-3-16,0 0-2 0,0 0-6 16,0 0-1-16,0 0-4 0,52-72-4 15,-46 65-5-15,-4 3-4 0,1 2-1 16,-3 2-1-16,0-2-1 0,0 2 0 0,1-2 1 16,-1 1-4-16,0 1 2 0,0-1 0 15,3 1 3-15,-3-2 1 0,0 2 1 16,2-2-2-16,-2 2 1 15,0-1-2-15,0 1 0 0,0-2-3 0,0 2 0 16,0 0 2-16,-5 7 0 0,-1 7 3 16,-6 11-2-16,-2 2-2 0,-2 5-4 15,-3 2-2-15,-1 3-1 0,-3 1 0 16,-3 3-1-16,-2 2 1 0,0-1 0 16,0 0-6-16,4-4-2 0,2-4-16 0,7-11-35 15,7-9-55-15,5-8-165 0</inkml:trace>
  <inkml:trace contextRef="#ctx0" brushRef="#br0" timeOffset="161639.344">18784 11636 628 0,'0'0'23'0,"0"0"0"0,0 0-6 15,0 0-5-15,0 0-4 0,0 0-5 16,0 0-3-16,0 0-2 0,0 0-1 16,0 0 0-16,-61-50 3 0,61 67 2 15,0 6-4-15,5 10 5 0,2-3-4 16,1-1 1-16,-2-3 0 0,2 0-2 0,-3-3 1 16,0-4 2-16,0-3 4 0,0-3-6 15,-2-2 4-15,-2-7-4 0,1 7 0 16,-1-5-1-16,-1-1 2 15,0 0 0-15,0-5 1 0,0 0 1 0,0 0 1 16,0 2 2-16,3 0 2 0,-3-2 1 16,0 1-2-16,0-1-1 0,-6-12-7 15,-1-6 3-15,-2-8-4 0,2-3 3 16,3-3 1-16,-1-3-1 0,2-3 2 16,2-1-1-16,1-3 1 0,0 0-2 0,0 2 1 15,0-1-1-15,0 7 1 0,0 0-1 16,0 6 1-16,1 8-1 0,1 1 1 15,-2 8-3-15,0 5 3 0,1 0-1 16,-1 6 0-16,0-7 1 0,0 1-1 16,0 0-2-16,0 3 1 0,0 3-2 15,0-3-1-15,0 3 1 0,0 0 0 16,2-1 1-16,5 1 1 0,5 0 0 16,5 0 1-16,6 1-1 0,1 2 1 15,1 0 0-15,3 1-1 0,2-4 1 0,2 0-1 16,1 0 1-16,-1 0-1 0,0-2-1 15,-2 0-5-15,-4-1 0 0,0 3-11 16,-9 0-10-16,1 0-20 0,-2 2-27 16,-6 1-37-16,-1 1-30 0,-4-1-88 15</inkml:trace>
  <inkml:trace contextRef="#ctx0" brushRef="#br0" timeOffset="161873.2539">18691 11709 450 0,'0'0'48'0,"0"0"-10"0,0 0-15 16,0 0-4-16,0 0 0 0,0 0 0 0,0 0-3 16,79 3-6-16,-53-3-5 0,1 0-3 15,2 0 0-15,1-1 0 0,1-1-1 16,2-1-2-16,0 1-1 15,1-3-3-15,0 3-4 0,1-1-9 0,-5-2-28 16,2 2-65-16,-7-1-102 0</inkml:trace>
  <inkml:trace contextRef="#ctx0" brushRef="#br0" timeOffset="162563.6318">18544 10847 507 0,'0'0'65'16,"0"0"-19"-16,0 0-16 0,0 0-14 15,0 0-8-15,0 0-3 0,0 0-4 0,0 0-2 16,0 0-1-16,-12-21 1 16,21 18 1-16,10-1 1 0,8 2 1 15,5 0-2-15,3 2 0 0,0 0-1 16,1 0-1-16,-1 0-1 0,-1-1-1 0,1 1 1 15,4-2 2-15,-2-2-2 0,1 3-2 16,-2-2-2-16,-4 0-3 0,-3 1-1 16,-10-1 0-16,-9 1 4 0,-4 2 4 15,-6 0 0-15,0-2 1 0,0 2-1 16,0-5-1-16,-2-2-2 0,-2 1 3 0,-8-1 1 16,-3-2 4-16,-2 5 1 15,2-2 0-15,0 0 0 0,5 3 0 0,1-1 3 16,-1 0 1-16,6 1-1 15,-6-1 1-15,6 3-1 0,-1-3 1 0,2 3 0 16,3 1-1-16,-1-1-1 0,1 1 1 16,-2 0-3-16,1-2-1 0,1 2 1 15,-2 0-1-15,2 0 0 0,0 0 2 16,0 0 0-16,0 0 1 0,3 0-1 16,8 0 0-16,6 4-3 0,-1 1 1 0,8 2-1 15,-1-1 0-15,0 3 0 0,1-1 0 16,0 1 0-16,1 2-1 0,-2 0 0 15,-1 1-1-15,-1-2 1 0,-2 2 0 16,-3 0-1-16,0 1 1 0,-6-3-1 16,-2 3 1-16,-4-4 1 0,-4 6 0 15,0 5 0-15,-3 0 2 0,-10 7-3 16,-4-5 1-16,-5 1-4 0,-4-1-3 16,-2-1-14-16,1 0-35 0,-5 0-117 15,0 1-138-15</inkml:trace>
  <inkml:trace contextRef="#ctx0" brushRef="#br0" timeOffset="163420.4338">9010 14115 572 0,'0'0'37'0,"0"0"-8"0,0 0-11 0,0 0-7 16,0 0-8-16,0 0-4 0,0 0-1 15,0 0 0-15,0 0-2 0,0 0 3 16,84-49 1-16,-52 47 1 0,5-2-2 16,1 1-5-16,-2 2-3 0,2 1-4 15,-5 0-11-15,-1 0-19 0,-3 1-24 16,-9 2-35-16,-1 3-21 0,-6 0-31 16</inkml:trace>
  <inkml:trace contextRef="#ctx0" brushRef="#br0" timeOffset="163617.2357">9026 14498 469 0,'0'0'62'0,"0"0"-13"0,0 0-17 16,0 0-8-16,0 0-8 0,0 0-4 16,0 0-6-16,0 0-3 0,0 0-1 15,0 0 1-15,9 9 0 0,15-5 0 0,10-1-2 16,2-1-2-16,4 2-6 0,4-1-4 15,3-1-16-15,7 1-47 0,5 0-79 16,6 0-142-16</inkml:trace>
  <inkml:trace contextRef="#ctx0" brushRef="#br0" timeOffset="177666.7186">12041 13843 350 0,'0'0'60'0,"0"0"-12"0,0 0-9 0,0 0-6 16,0 0-4-16,0 0-9 0,0 0-5 15,0 0-5-15,0 0-3 0,0 0-7 16,-32-63-1-16,32 58-2 0,9-4-1 16,7 0 3-16,3 0 0 0,4 6-1 15,4-2 0-15,4 0-1 0,2-1 0 16,2 2 2-16,2-2-2 0,2 0-2 16,-1 0 0-16,-5 1-2 0,2-1-2 0,-6 1 3 15,-8 3 1-15,-3 0 2 0,-7 0 3 16,-5 1 1-16,0 1 6 0,-6 0 2 15,0-2 2-15,0 2 1 0,0 0-4 16,0-3 1-16,-3 0 2 0,-7-1 1 16,-6 1 2-16,4 0-4 0,-6 1-1 15,7 1-2-15,4 1-1 0,-4 0-2 16,-1 0-2-16,1 5-1 0,-5 6-1 16,4 6 0-16,1 3 1 0,0 5-1 15,4 3 0-15,0 1-1 0,4 3 1 0,0 4 5 16,2 1-4-16,-1 3 3 0,2 0-3 15,0 1-4-15,0-1 2 0,0-1-1 16,0 0-1-16,0-1-2 0,0-3-1 16,0-3 0-16,0-4-3 0,2-9-6 15,-1-2-11-15,1-7-28 0,-1-2-35 0,2 1-35 16,-3-4-56-16</inkml:trace>
  <inkml:trace contextRef="#ctx0" brushRef="#br0" timeOffset="177860.4288">12041 14095 396 0,'0'0'42'0,"0"0"-17"0,0 0-8 16,0 0-5-16,85-79-4 0,-53 67-4 15,4 3-3-15,2 1-3 0,5 1-6 16,1 2-5-16,-1 1-7 0,2 2-13 15,-2 1-36-15,3 1-25 0,-2 0-53 16</inkml:trace>
  <inkml:trace contextRef="#ctx0" brushRef="#br0" timeOffset="178595.5295">13405 13884 565 0,'0'0'35'0,"0"0"-2"16,0 0-6-16,0 0-9 0,0 0-8 16,0 0-5-16,0 0-4 0,0 0-2 0,0 0-1 15,0 0 1-15,-35-63 0 0,44 72 2 16,5 9 4-16,2 5-3 0,0 2 4 15,-3 2-6-15,0 2-1 0,-4 1 1 16,-2 1-1-16,-3 1 2 0,0 0-3 16,-4 2 1-16,0-3-1 0,0 0 1 15,-8-3 1-15,-2 0 1 0,-2-4 2 16,-4-4-2-16,6-7-1 0,-3-4 0 16,3-4-1-16,0-5 1 0,-6 0-2 15,1-2-3-15,1-5-12 0,1-4-16 0,2-4-34 16,3 3-46-16,-2-8-52 0,9 1-105 15</inkml:trace>
  <inkml:trace contextRef="#ctx0" brushRef="#br0" timeOffset="178786.1845">13299 13652 530 0,'0'0'67'15,"0"0"-18"-15,0 0-15 0,0 0-10 16,0 0-11-16,0 0-8 0,0 0-3 16,0 0-5-16,0 0-5 0,0 0-12 15,-43-44-22-15,43 44-29 0,4 0-68 16,8 3-110-16</inkml:trace>
  <inkml:trace contextRef="#ctx0" brushRef="#br0" timeOffset="179296.0549">13290 13092 576 0,'0'0'38'0,"0"0"-12"0,0 0-12 0,0 0-8 15,0 0-5-15,0 0-2 0,0 0 1 16,0 0-2-16,0 0 0 0,-66 55 1 16,60-30 1-16,2 1 5 0,-2 0-2 15,2 0 1-15,-1-7-3 0,0-1-2 16,3-5 1-16,-1-2 1 0,0-1-1 16,2-5 0-16,1-1 2 0,0-4 1 15,-3 0 1-15,3 0 2 0,0 2 1 0,0-2 1 16,-3 0-2-16,3 0 0 0,-3 0-2 15,0-3-1-15,0-10-1 0,2-6 1 16,1-2-3-16,0-8-4 0,4 0 4 16,5 0-5-16,3 0 6 0,-1 2 0 15,4-1-2-15,-1 3 3 0,-1 2-1 0,1 0 0 16,-2 5 0-16,-2 5 0 16,0 0-1-16,-4 6 1 0,-3 3-1 15,0 2 1-15,-3 2 0 0,0-2-2 16,0 2 0-16,1 0-1 0,5 0 0 0,4 0 0 15,3 10 2-15,4 6-1 0,0 4 1 16,-3 2-1-16,-1 4 0 0,2 0-1 16,-1 1 0-16,-1 2 3 0,3 2-7 15,-3 1-4-15,3-2-23 0,-2-2-33 16,5 1-51-16,-3-3-65 0,1 0-95 0</inkml:trace>
  <inkml:trace contextRef="#ctx0" brushRef="#br0" timeOffset="179501.4042">13847 13476 628 0,'0'0'1'0,"0"0"-3"0,0 0-14 16,0 0-38-16,0 0-98 0,0 0-136 16</inkml:trace>
  <inkml:trace contextRef="#ctx0" brushRef="#br0" timeOffset="180443.7571">15572 13702 531 0,'0'0'41'0,"0"0"-1"0,0 0-7 0,0 0-10 16,0 0-9-16,0 0-3 0,0 0-6 15,0 0-3-15,0 0 0 0,-32-65-2 16,32 65 0-16,6 2 1 0,7 9-1 15,6 3-1-15,4 7 0 0,2 3 0 16,2 2 0-16,2 2 1 0,2 0 2 16,1 3 3-16,-1-1-3 0,0-2 2 15,1 2-5-15,-4-4-2 0,3-4-2 16,-2 2-2-16,0-5-1 0,-2 1-7 16,0-4-16-16,-1-1-31 0,-2 1-40 0,-7-7-41 15,-1 0-49-15</inkml:trace>
  <inkml:trace contextRef="#ctx0" brushRef="#br0" timeOffset="180695.6909">16013 13740 402 0,'0'0'82'0,"0"0"-22"15,0 0-14-15,0 0-9 0,-17-85-6 0,16 80-5 16,-1 1-8-16,2 4-5 0,0-1-5 15,-1 1-4-15,-4 0-2 0,-2 5-1 16,-7 9 0-16,-5 11 0 0,-3 7-1 16,-1 4 0-16,-2 5 1 0,-2 4 3 15,-2 2-4-15,0 0 3 0,2 0-5 0,2-1-3 16,1-4 0-16,5 0-5 16,0-8-5-16,6 0-17 0,1-5-30 15,7-8-67-15,3-2-97 0</inkml:trace>
  <inkml:trace contextRef="#ctx0" brushRef="#br0" timeOffset="181327.7857">17520 13101 408 0,'0'0'69'0,"0"0"-13"15,0 0-7-15,0 0-11 0,0 0-11 0,0 0-5 16,0 0-11-16,0 0-3 0,0 0-2 16,0 0-5-16,-35-64 0 15,17 75 0-15,-8 9 1 0,-2 10 0 16,-2 9 2-16,-2 7 2 0,-1 7-5 0,1 5 3 15,2 6-3-15,4 2-3 0,4 3 2 16,3 2-2-16,6-3 2 0,3-3-1 16,6-4 2-16,4-3 4 0,0-3-4 15,4-3 2-15,7 0-4 0,3-3-2 16,3-1 1-16,3 1-1 0,5-4 0 0,4 2-5 16,1-5-8-16,5-4-13 0,5-2-15 15,2-6-30-15,7-1-41 16,5-6-71-16</inkml:trace>
  <inkml:trace contextRef="#ctx0" brushRef="#br0" timeOffset="182400.3988">22038 12711 346 0,'0'0'73'16,"0"0"-16"-16,0 0-7 16,0 0-11-16,0 0-7 0,0 0-7 15,0 0-5-15,0 0-8 0,0 0-6 16,0 0-2-16,-9-28-3 0,9 28 0 0,2 0-1 15,13 2 0-15,4 10 2 0,7 6 0 16,2 7 2-16,-1 5 2 0,1 5-3 16,-1 6 1-16,-2 4-3 0,-2 4 1 15,2 2-2-15,-4 1 3 0,1 3 2 16,-5-2-3-16,0 0 3 0,-3-1-5 16,-3-2-2-16,-4 0 3 0,-2 2-3 15,-5 1 2-15,0 1-2 0,-3 1 1 0,-10 1-2 16,-6-3 2-16,-6 0-1 15,-5-2-3-15,-5-4 3 0,-1-1-6 0,-3-1-2 16,2-8-8-16,0-1-5 0,3-9-5 16,5-4-13-16,4-5-15 0,9-6-35 15,5-6-33-15,8-3-74 0</inkml:trace>
  <inkml:trace contextRef="#ctx0" brushRef="#br0" timeOffset="182606.6323">22823 14057 563 0,'0'0'4'0,"0"0"-12"0,0 0-29 15,0 0-112-15,0 0-129 0</inkml:trace>
  <inkml:trace contextRef="#ctx0" brushRef="#br0" timeOffset="184247.0374">24386 13693 441 0,'-3'-3'61'16,"0"0"-11"-16,0-2-15 0,1 2-8 16,-1-1-8-16,1 1-7 0,2 3-5 15,0-2-4-15,0 2-1 0,0-1 1 0,0-4-3 16,7-2-3-16,6 0 3 0,5-3-2 16,2 2 1-16,5 3 2 0,2 1-1 15,2 1 0-15,3 1-3 16,0-1-2-16,1 3-2 0,-3 0-6 0,-2 0-7 15,-2 7-10-15,-6 1-24 0,-1 3-24 16,-7-2-22-16,-3 5-12 0,-4 1-8 16</inkml:trace>
  <inkml:trace contextRef="#ctx0" brushRef="#br0" timeOffset="184437.3828">24318 13995 403 0,'0'0'79'0,"0"0"-16"0,0 0-14 0,0 0-16 16,0 0-11-16,0 0-7 0,0 0-8 16,0 0-5-16,0 0-2 0,48-18-1 15,-19 10-3-15,3 4 0 0,2 1-3 16,5 1-4-16,2 2-11 0,1 0-28 16,1 0-34-16,-2 6-55 0,-2 2-61 0</inkml:trace>
  <inkml:trace contextRef="#ctx0" brushRef="#br0" timeOffset="184936.0026">26481 13259 591 0,'0'0'0'0,"0"0"5"0,0 0-5 0,0 0 5 16,0 0-2-16,0 0 4 0,0 0-9 15,0 0 2-15,0 0 0 0,86-70-1 16,-69 70 4-16,6 0-5 0,-3 6 5 0,-2 2-4 16,1 1-1-16,-2 3 1 0,0 3 0 15,0 2-2-15,-3 4 2 0,-1 0-1 16,-3 5 1-16,-4 1 0 15,-5 1 1-15,-1 1 0 0,0-2-1 0,-4-1 2 16,-6-2-2-16,1-3 1 0,-1 0-1 16,-1-1 0-16,-1-2-3 0,0-1 1 15,-2-2-1-15,-2 2-3 0,-3-2-4 16,-1 2-12-16,-1-2-21 0,0-1-23 16,-1-2-29-16,3 1-26 0,5-5-33 0</inkml:trace>
  <inkml:trace contextRef="#ctx0" brushRef="#br0" timeOffset="185236.5202">26836 13254 372 0,'0'0'74'0,"0"0"-11"0,0 0-14 16,0 0-12-16,0 0-7 0,0 0-13 15,0 0-2-15,0 0-11 0,0 0 1 16,17-56-3-16,-12 53-3 0,-1 2 0 16,7 1 1-16,7 0 5 0,3 9-5 15,5 9 3-15,-4 3-4 0,0 6-1 0,-3 5 1 16,-5 6-2-16,-5 6 1 0,-5 8-2 16,-4 6 1-16,-10 4-2 0,-9 3 0 15,-7-3-5-15,-4-3-1 16,-2-4 3-16,-1-6-5 0,-1-4-7 0,1-5-23 15,-1-8-40-15,0-7-44 0,0-3-106 16</inkml:trace>
  <inkml:trace contextRef="#ctx0" brushRef="#br0" timeOffset="185429.9931">26366 14138 495 0,'0'0'69'0,"0"0"-18"0,0 0-18 16,0 0-11-16,0 0-10 0,0 0-6 15,0 0-4-15,0 0-3 0,0 0-3 16,85-62-5-16,-63 55-16 0,0 6-28 16,-1 1-69-16,4 0-90 0</inkml:trace>
  <inkml:trace contextRef="#ctx0" brushRef="#br0" timeOffset="185640.3364">27122 14343 694 0,'0'0'32'0,"0"0"-12"0,0 0-6 15,0 0-8-15,0 0-3 0,0 0-5 16,0 0-4-16,-4-79-7 0,4 74-18 16,0 5-35-16,3 0-97 0,4 11-154 15</inkml:trace>
  <inkml:trace contextRef="#ctx0" brushRef="#br0" timeOffset="194215.3626">24217 10434 382 0,'0'0'51'0,"0"0"-9"15,0 0-13-15,0 0-7 0,0 0-4 16,0 0-4-16,0 0-2 0,0 0-4 16,0 0 0-16,-13-62-3 0,13 51-2 0,4-6-2 15,5 3-1-15,5-2-1 0,2 1 2 16,3 3-2-16,1 1 1 0,1 0 0 15,2 2-2-15,0 2 0 0,-7 2 0 16,3 4-3-16,-2 1 2 0,0 1-1 16,2 10 2-16,-4 2 1 0,-7 6 0 15,-1 4 2-15,-5 4 0 0,-2 3 1 16,-9 3 0-16,-5 4 0 0,-6 1 4 16,-5 0-4-16,-1 0 4 0,-3-2-5 15,0-4 1-15,2-5 2 0,1-4 1 0,5-5 2 16,7-5 2-16,6-6 3 0,6-4 0 15,2-3 2-15,-3 0 0 0,3 0 0 16,-1 0-3-16,-1 0-1 0,2 0-5 16,-1 0-2-16,1 0-2 0,0 2-2 15,0-2 0-15,8-2-1 0,8-5 1 0,7-3-1 16,5 2-1-16,-1-1-1 16,2 4 0-16,-1 0-3 0,-1 1-5 0,-1 0-9 15,0 3-12-15,0-1-17 16,-3 1-36-16,2 1-45 0,0-1-97 0</inkml:trace>
  <inkml:trace contextRef="#ctx0" brushRef="#br0" timeOffset="195127.7359">24981 10425 165 0,'0'0'48'15,"0"0"-1"-15,0 0-4 0,0 0-2 16,0 0-4-16,0 0-3 0,0 0-1 0,0 0-4 15,0 0-3-15,0 0-4 0,-12-87-5 16,6 79-3-16,-4-2-2 0,4 4-3 16,-3 0-1-16,0 1-4 0,-2 1 1 15,3 1-4-15,-5 3 0 0,3-2-1 16,-1 2-1-16,-4 2 0 0,6 1-2 0,-4 6 0 16,3 2-3-16,4-4 2 0,-1 7 0 15,1 1 2-15,2-5 1 0,1 9 1 16,1-7 0-16,2 2 0 15,0 4-1-15,0-6 1 0,0 5-2 0,0-3 1 16,3-6 4-16,6 5-4 0,-5-7 6 16,-1-3-3-16,7-2-6 0,3-1 5 15,3-1-5-15,6-8 3 0,-6-2 2 16,1-1 0-16,-4-2 0 0,0 1 1 16,-1-4 0-16,-4 2 1 0,1 2 2 0,-2 0 2 15,-2 3 0-15,-2-2 3 0,1 2 3 16,-3 4 5-16,1 2-1 0,-2 4 1 15,0-7-4-15,0 1-5 0,0 0 0 16,0 2 0-16,0 4-3 0,0-2 0 16,0 2-3-16,0-2 0 0,2 1-3 15,-2 1-1-15,0-2 1 0,0 2-2 16,0 0 1-16,0 14 2 0,-2 6-2 16,-1 8 2-16,0-2-2 0,0 2 0 15,2 1 0-15,-1 0 1 0,2 1 1 0,0 0-2 16,0 4 2-16,-1-3-2 0,1 4-4 15,0-6-5-15,-2 0-12 0,2-9-12 16,0-2-25-16,-1-7-48 0,-2-2-90 16,0 0-89-16</inkml:trace>
  <inkml:trace contextRef="#ctx0" brushRef="#br0" timeOffset="195704.7171">25251 10376 517 0,'0'0'33'0,"0"0"-15"15,0 0-12-15,0 0-4 0,0 0-1 16,0 0-1-16,0 0 1 0,0 0 0 16,0 0 0-16,0 0 1 0,-25 20-1 15,25-8 1-15,0-4-1 0,0 4 0 16,0 4 1-16,5-2 1 0,1 0 0 16,1-4 1-16,-2-3 5 0,1 0-5 15,0 1 3-15,1-2-5 0,5 5 1 0,-6-6 0 16,4 5-1-16,-3-4 2 0,0 0-1 15,3 3-1-15,-4-3-1 0,6 4 0 16,-4 0-1-16,-3-2 0 0,2 4-1 16,-1-4 3-16,-6 5-3 0,0 4 2 15,0-1 0-15,-7 5-2 0,-4-3 2 0,0-4-2 16,-4 0 0-16,1-3-3 0,-5-2-3 16,0-2-3-16,5-4-10 0,-5-2-17 15,-1-1-38-15,1-2-53 16,-5-10-93-16</inkml:trace>
  <inkml:trace contextRef="#ctx0" brushRef="#br0" timeOffset="195888.2062">25304 10425 622 0,'0'0'34'15,"0"0"-18"-15,0 0-10 0,0 0-4 0,0 0-2 16,48-82-1-16,-25 68-3 0,2 4-13 16,2 2-31-16,2 4-80 0,1 2-168 15</inkml:trace>
  <inkml:trace contextRef="#ctx0" brushRef="#br0" timeOffset="198244.4463">27706 10278 268 0,'0'0'58'16,"0"0"-12"-16,0 0-13 0,0 0-5 15,0 0-4-15,0 0-4 0,0 0-4 16,0 0 0-16,0 0-7 0,-15 0 1 16,13 0-3-16,1 0 0 0,1 0 1 0,0 0-2 15,0 0 2-15,3 0-1 0,12 0-2 16,7 0-2-16,7-3-1 0,0 0 0 15,0-2-2-15,-2 0 2 0,1 1-2 16,-2 1 0-16,-7 1 0 0,-1 1 0 16,-4-1 0-16,-2 2 1 0,0-1-1 15,-6 1 0-15,1 0-1 0,-7 0-1 16,0-2 1-16,0 2 2 0,1 0 1 16,-1 0 0-16,0 0 0 0,0 0-1 15,-11 0 0-15,-5 0 0 0,-7 2 1 0,-2-1-1 16,1 1 0-16,-1-1-1 0,-1 1 0 15,1-1 1-15,7 1 0 0,0 0 2 16,7-1 0-16,5-1 1 0,0 0-2 16,6 0-1-16,-6 0 0 0,0 0 0 15,1 0 0-15,-1 0-1 0,6 0 0 0,-1 0 1 16,1 0-2-16,-2 0 0 16,1 0 0-16,1 0-1 0,-2 0 0 15,2 0 2-15,0 0 0 0,0 0-1 16,13 0-2-16,3-5 0 0,7 2-2 0,0 0-6 15,1 2-19-15,2-1-23 0,1 1-39 16,4 1-34-16,-1 0-42 0</inkml:trace>
  <inkml:trace contextRef="#ctx0" brushRef="#br0" timeOffset="198908.3595">28577 10190 359 0,'0'0'43'0,"0"0"-8"0,0 0-3 16,0 0-4-16,0 0-3 0,0 0-4 15,0 0-3-15,0 0-2 0,0 0-4 16,30-72-2-16,-30 60-2 0,0 0-2 16,0-1-1-16,-4-5-2 0,-5 4 1 15,1-5-2-15,-3 4 0 0,-1 0 2 16,-2 2-3-16,4 5 0 0,-1-2 2 16,4 6-1-16,-2-3-1 0,1 4 2 15,-3-2-4-15,2 2 0 0,5 1 0 0,-9 1-2 16,1 1 0-16,-5 1 0 0,-2 5-2 15,5 5 2-15,2 0 0 0,3-1 1 16,3 2-1-16,1 3 0 0,4-2-1 16,-2 3-2-16,3 2 3 0,0-2 0 15,1 5 1-15,4-7 1 0,-1-1-2 0,1-3 1 16,1-3 0-16,0 2 1 16,-3-6 0-16,3 3 2 0,-3-4 0 15,1 2 1-15,0-1 1 0,-1-3 0 16,2 0 1-16,2-4 3 0,4-6-3 0,-2-2 0 15,1-3 1-15,-4 3-1 0,1 0 0 16,-1-2 3-16,-2 6 0 0,2-5 2 16,-3 5 5-16,-1 4-3 0,1 1 1 15,-3 3-2-15,0-1-4 0,0 1 0 16,1-2-4-16,-1 1-2 0,1 1 0 0,-1-2 0 16,2 2-1-16,0 0 2 0,3 9-1 15,-2 6 1-15,1 7 0 16,-2 3 0-16,-1 4-1 0,-1 3 1 15,0 2-2-15,0 2 1 0,-4 0-2 0,1 1 1 16,0-1-1-16,0-2-2 0,-1-3-2 16,1-2-4-16,3-2-5 0,-1-7-14 15,1-2-22-15,0-3-42 0,1-5-72 16,2 0-117-16</inkml:trace>
  <inkml:trace contextRef="#ctx0" brushRef="#br0" timeOffset="199799.6523">28906 10115 524 0,'0'0'53'16,"0"0"-18"-16,0 0-13 0,0 0-8 15,0 0-4-15,0 0-3 0,0 0-2 16,0 0-4-16,0 0-2 0,0 0-2 16,-73-68-1-16,50 76 1 0,4 4 0 15,-1 3 0-15,5 0 1 0,1 1-1 0,2 0 1 16,6-5 1-16,2 4-1 0,0-7-1 16,4 5 2-16,0 5-1 15,4-2 2-15,3 2-1 0,3-3 0 16,3-5-1-16,0-1-1 0,1 1 0 0,-3-4-1 15,1-1 1-15,2 4 0 0,-7-5-2 16,6 3 1-16,0 1-1 0,-5-2 3 16,0 3-1-16,-2-1 3 0,-2-5 0 15,-1 6 0-15,-1-5 1 0,-2 1 0 16,0 5 1-16,0 0 3 0,-3-1-1 0,-7 3 1 16,-2-3 0-16,-2-3 0 0,1 0 2 15,-3-3 0-15,6-1 0 0,-2-2 1 16,-1 0 0-16,3 0-1 15,1 0-2-15,1-8 0 0,0 2-2 0,4-5 0 16,3-5-2-16,1-3-1 0,5-5 0 16,10 0-2-16,4-3 0 0,5 0-3 15,4-1 1-15,2 2-2 0,-1 3 1 16,-2 5-1-16,-2 3 0 0,-3 3 1 16,-7 5 0-16,0 0-3 0,1 1 2 0,-6 3 2 15,0 0 0-15,0 2 4 0,-5-2-1 16,-1 3 0-16,0 0 0 0,-4 0 0 15,0-2 0-15,0 2 2 0,2 0 0 16,-1 0-1-16,1 0 2 0,-2 0-1 16,1 0 0-16,-1 2 1 0,2-2 0 15,-2 3 0-15,2-2 0 0,-2 0 1 16,2 1 0-16,-2 0-1 0,1-1 1 16,1 4 0-16,1 0-1 0,-2-1 1 15,2 0-1-15,-2 0 0 0,1 2 1 0,1 3 0 16,0-1 2-16,-3 3-1 0,1 0 0 15,-1 3-1-15,0 5-2 0,0 0 1 16,0 5-1-16,-1-7 0 0,-1-1-1 16,-1 1 1-16,3-6-1 0,-1 7 0 15,1-3 0-15,0-5 1 0,3 6-1 0,4-5 0 16,4-4 1-16,0 2 0 0,4-5 1 16,3-4 0-16,4 0-1 15,5-4-1-15,-1-7 2 0,-3-1 1 16,2-3-1-16,-3-3 0 0,-3-2 0 0,-4-1 1 15,-4-3 1-15,-3-2 3 0,-5-2-1 16,-3 3 1-16,0-1-3 0,-11 0-1 16,-3 5 0-16,-3-1-4 0,-3 6 0 15,-5 4-3-15,1 3-3 0,-4 4-5 16,1 5-22-16,1 2-52 0,2 10-148 0,3 6-79 16</inkml:trace>
  <inkml:trace contextRef="#ctx0" brushRef="#br0" timeOffset="202116.4812">31317 10029 183 0,'0'0'58'0,"0"0"3"15,0 0-6-15,0 0-5 0,0 0-4 0,0-82-9 16,0 68-2-16,0 9-4 0,0-2-6 15,0 7-3-15,0-6-1 0,0-1-8 16,0 2-7-16,0 0-4 0,0 5-8 16,0-1 3-16,-3 1-4 0,-4 6 6 15,-4 8 4-15,-6 5-7 0,-1 3 4 0,-2 5-4 16,1 0 3-16,-1 0-4 0,1 1 2 16,-2 1 0-16,1-2 1 15,1 0 3-15,-1-1 1 0,2-5-1 16,1-1-1-16,5-8 1 0,1-3 0 0,6-3 0 15,2-3 2-15,0 0 0 0,3-3 2 16,-2 0 0-16,2 0-1 0,0 0-1 16,0 2-1-16,0-2-2 0,0 0-1 15,0 0 0-15,8-5-1 0,5-2 1 16,5 0 0-16,0 2 0 0,1 0 0 0,1 0 0 16,0 2-3-16,2 0 3 0,-1 2-5 15,2 0 4-15,-7 1-8 0,5 0-3 16,-1-2-8-16,-6 2-15 15,8-2-5-15,-4 1-10 0,-6-1-8 0,4-1-2 16,-5 0-4-16,-2-1 8 0,3-4 8 16,-6 2 9-16,4-6 3 0,-6 3 1 15,-4-2 9-15,2 0 11 0,-2-2 16 16,0-4 1-16,-5 0 14 0,0 1 6 16,-1-1 6-16,2 0 8 0,-1 7 4 0,1-7 6 15,1 8 7-15,1 3 6 0,1-5-1 16,1 7-2-16,-1-3-5 0,1 3-10 15,0 4-3-15,-2-6-6 0,1 1-6 16,-2 1-7-16,3-1-7 0,0 5-4 16,0-1-4-16,0 1-3 0,0 0 0 15,-1 0 1-15,-5 7 0 0,0 10 1 16,-4 6-1-16,0 4-2 0,0 2-3 16,-2 4 2-16,1 4-2 0,-1-2 4 15,2 4-2-15,0-3-5 0,1-1 3 0,3-1-10 16,2-6 0-16,4 0-11 0,0-2-30 15,0-8-40-15,4-1-56 0,0-7-103 16</inkml:trace>
  <inkml:trace contextRef="#ctx0" brushRef="#br0" timeOffset="202535.2946">31663 9969 525 0,'0'0'39'0,"0"0"-14"0,0 0-13 0,0 0-6 16,0 0-3-16,0 0-3 0,0 0 2 15,0 0-1-15,0 0-1 0,-84 89 0 16,68-59 0-16,-1 1-3 15,-1 1 2-15,0 0 0 0,1-2 1 0,0-3 2 16,4-3-2-16,2-9 1 0,3-2-1 16,3-6 0-16,2-4 0 0,1 0 0 15,2-3 0-15,-1 0 0 0,1 0 0 16,0 2 1-16,-2-2 0 0,2 1 1 16,0-1-1-16,0 0 0 0,0 0-1 0,11 0 1 15,3 0-2-15,6-3 1 0,-1 0-1 16,0-2-1-16,3 1 1 0,-1-1 0 15,0 0-2-15,2 1-2 0,0 1 0 16,0-1-5-16,0 0-6 0,0 0-11 16,0 1-15-16,-8 0-19 0,2 0-16 15,-7 1-8-15,-4 1-2 0,4-2-7 16,-6 0-6-16</inkml:trace>
  <inkml:trace contextRef="#ctx0" brushRef="#br0" timeOffset="202796.1982">31673 10078 211 0,'0'0'67'0,"0"0"-3"0,0 0-2 15,0 0-7-15,0 0-5 0,0 0-8 0,0 0-11 16,0 0-5-16,0 0-10 0,0 0-4 16,-9-45-6-16,9 45-3 15,0-1 0-15,0 1-1 0,0 0 2 16,0 14 2-16,0 7-1 0,0 8-1 0,0 3-2 15,-3-2 0-15,2 6-2 0,-3-1 0 16,-1 1-2-16,1 1 1 0,-2-2-2 16,2-2-1-16,0-4-3 0,2-9-2 15,1 0-6-15,1-7-20 0,0 1-23 16,0 4-48-16,0-6-53 0,1 0-81 0</inkml:trace>
  <inkml:trace contextRef="#ctx0" brushRef="#br0" timeOffset="203216.5623">32003 10036 573 0,'0'0'45'0,"0"0"-15"16,0 0-11-16,0 0-11 0,0 0-6 15,0 0-1-15,0 0-1 0,0 0 0 16,0 0-5-16,0 0 6 0,-93 43-6 16,78-17 5-16,1 2 0 0,3 4 1 15,-1-1-1-15,3 1 0 0,4-2-2 16,0 0 2-16,5-3-2 0,0 0 2 16,0-5 0-16,6-2 1 0,3-4-1 15,4-2 0-15,0-2 0 0,4-2 0 0,1-4 5 16,3-4-5-16,2-2 5 0,2 0 0 15,-2-1-4-15,2-6 4 0,-4-4-4 16,-2-3 0-16,-2-4 2 0,-3-1-2 16,-3-5 3-16,-4-3 2 0,-2-2 3 15,-5-4 0-15,0-2 0 0,-8-1-2 16,-6 2 0-16,-1 1-4 0,-5 4 1 16,1 3-3-16,-2 7-1 0,-1 2-8 15,6 4-1-15,-3 7-13 0,0 5-28 16,1 1-59-16,-4 9-134 0,7 6-64 0</inkml:trace>
  <inkml:trace contextRef="#ctx0" brushRef="#br0" timeOffset="204683.2079">31313 9383 229 0,'0'0'45'0,"0"0"-3"16,0 0-2-16,0 0 0 0,0 0-6 16,0 0 2-16,0 0-10 0,0 0-4 0,0 0-8 15,0 0-6-15,12-43-4 0,-12 43-3 16,1-1 0-16,-1 1 1 0,0-1 0 15,1 1 0-15,-1-1 1 0,0 1-2 16,0-2 1-16,2 2-1 0,-2 0 0 16,1 0 4-16,-1 0-2 0,2 0 3 15,1 0 0-15,1 9 0 0,2 7 1 16,-2 5 0-16,-1 1 1 0,-2 3 2 16,-1 4-2-16,0 1-2 0,0 0-1 15,0 3-1-15,-3-1-3 0,1 0 0 0,-1-3-1 16,0-1-1-16,0-10 0 0,1 0 0 15,-2 0-1-15,3-7 2 0,-1 7-1 16,1-6 1-16,-1-2-4 0,2 3-5 16,-1-9 0-16,1 3-3 0,0-7-6 15,-1 0-4-15,1 0-9 0,0 1-11 0,0-1-13 16,0 0-9-16,4 0-14 0,6-1-5 16,1-7 1-16,-5 0 7 0</inkml:trace>
  <inkml:trace contextRef="#ctx0" brushRef="#br0" timeOffset="205295.643">31278 9690 165 0,'0'0'51'0,"0"0"-3"16,0 0 3-16,0 0-3 0,0 0-5 0,0 0-6 16,0 0-4-16,0 0-4 0,0 0-5 15,-30-15-7-15,28 14-5 0,2 1-5 16,-1-2 0-16,1 2-3 15,-3-1 0-15,3 1-1 0,-1-2 1 0,1 2 0 16,-2-2 0-16,2 2 2 0,0 0 2 16,0-1-1-16,-1 1 0 0,1 0 2 15,0-2-1-15,0 2-2 0,0 0 0 16,0-1-1-16,0 1-1 0,0 0 0 16,0 0-2-16,0 0 0 0,0 0-1 0,0 0 0 15,0 0-1-15,0 0 0 0,0 0 0 16,0 0-1-16,0 9 2 0,7 5-2 15,-1 2 1-15,1 3 4 0,2-1-3 16,1 0 3-16,0-1 0 0,-1-1-4 16,-1 0 3-16,4-1-3 0,-3-1 0 0,-4-6 4 15,4 4-3-15,-3-5 3 16,-1-1-4-16,3 1-1 0,-5-4 1 16,1 5 0-16,0-5 1 0,-1 0-1 15,0 0 0-15,-3-3 1 0,0 0 0 0,0 0 0 16,1 0 0-16,-1 2 2 0,0-2-2 15,2 0 0-15,-2 0 1 0,0-4-6 16,0-9 4-16,1-5-4 0,2-4 4 16,2 1 0-16,1 2 0 0,0-3 0 15,0 2 0-15,2-1 1 0,-1 2-2 0,0-1 1 16,0 8-1-16,-1-2 1 16,-2 5 0-16,1 0 0 0,-1-1-1 15,-1 6 1-15,1 1 1 0,-4 3-2 16,0-1 1-16,0 1 0 0,2-2-1 0,-2 0-1 15,0 1 0-15,1-1-4 0,-1 1 0 16,0-1 0-16,-11 1 1 0,-5 1 1 16,-9 0-2-16,-4 3-1 0,-3 3-9 15,-1 2-13-15,-3-1-16 0,0 1-32 16,1 2-21-16,4-1-43 0,0 2-104 0</inkml:trace>
  <inkml:trace contextRef="#ctx0" brushRef="#br0" timeOffset="206815.7612">28322 9219 375 0,'0'0'75'0,"0"0"-22"0,0 0-11 0,0 0-10 16,0 0-6-16,0 0-7 0,0 0-6 16,0 0-7-16,0 0-4 0,-3-50-3 15,3 50-3-15,0-1 0 0,0 1-1 16,0 0 9-16,0 9-4 0,3 6 4 16,3 8-3-16,-1 0 0 0,-3 1 1 0,0 2 0 15,-1 1-1-15,1 1 1 0,-1-3-1 16,1 2 0-16,1-1 0 0,1-2-2 15,-1-1 2-15,1 2-2 0,2-3 2 16,0 1-1-16,0-1 0 0,2-3 1 16,-1-1-2-16,-2-5 0 0,1 1 0 0,-2-6-1 15,-1 2 1-15,2-1-2 16,-2 0-1-16,2 0-4 0,-4 1 1 16,2 0-2-16,-3-6 0 0,0 7 1 15,0-5-1-15,0 5 1 0,0-1 1 0,0-5 0 16,0-1 0-16,-1-1 0 0,-1 2 0 15,-1-2 1-15,2 2-1 0,1-5 1 16,-2 0-2-16,2 0 2 0,0 1-3 16,-1-1-1-16,1 1 1 0,-2-1 3 15,2 0 0-15,-1 2 2 0,-2-2 0 0,2 0 0 16,-1 1 1-16,1-1 3 0,0 2 0 16,-1-2 0-16,1 2 1 0,-1-1-1 15,1 1 1-15,-1-1 0 16,1 1 2-16,-1 0 1 0,1-1 1 0,-1 0 3 15,1 0 0-15,-1-1 0 0,1 2 0 16,1-2-2-16,-2 2 0 0,2-2-1 16,-1 0 1-16,1 1-1 0,-2-1-1 15,0 0-3-15,1 2 1 0,-1-2-2 16,1 0 1-16,-1 0 1 0,1 0-1 0,-1 0 0 16,-4 0 0-16,0 0 1 0,-5 0 0 15,2-2 3-15,2-3-4 0,-2 3 1 16,1-4-1-16,1 1 1 15,-1-1 0-15,1 2 1 0,0-3 2 0,0 1 1 16,1 0 0-16,-2 1 2 0,3 0 0 16,-2-1 2-16,4 2 0 0,0 1 0 15,3 3 0-15,-2-1 0 0,2 1-2 16,-1-2 0-16,-1 1-4 0,1 0-2 16,1-1 0-16,-2 0-1 0,2 1-1 0,-1 1-1 15,1-2-1-15,0 2 1 0,0 0 0 16,0 0 1-16,0 0 0 0,6 2 0 15,4 5 0-15,4 4 0 0,0 1 0 16,-2 0-1-16,0 2 1 0,0 0-1 16,1-1 1-16,-3 1-1 0,3 1 1 15,-5 0 3-15,3-1-4 0,-5-3 4 16,2-1-5-16,-4-2 1 0,-1 1 0 16,2-2-3-16,-4-2 3 0,2 0 1 15,-3-5 0-15,0 0-2 0,0 0 4 0,2 1-1 16,-2 1 2-16,1-1 2 0,-1 1-2 15,0-2-1-15,1 0 0 0,-1 0-1 16,0 0 0-16,0 0 1 0,0-6 0 16,0-6-5-16,-2-7 3 0,2 8-3 15,-2-9 3-15,2 0 1 0,0 1-1 0,0 1 1 16,0 0-1-16,0 0-1 16,2 5 1-16,0-5 1 0,0 8-2 15,2-1 2-15,-3-1-1 0,2 1 0 16,0 1 1-16,-1-1-1 0,1 1-1 0,-2 5 1 15,1 0-1-15,-2 5 0 0,0-1-1 16,0 1 1-16,1-1-1 0,-1-1 0 16,0 0 0-16,1 1-2 0,-1-1-3 15,0 2-1-15,2-1 1 0,-2 1 0 16,0-2 0-16,0 2-2 0,-3 0-10 0,-9 0-19 16,-2 0-33-16,-5 5-51 0,2 1-73 15</inkml:trace>
  <inkml:trace contextRef="#ctx0" brushRef="#br0" timeOffset="208267.2619">24701 9382 257 0,'0'0'76'16,"0"0"-9"-16,0 0-8 0,0 0-15 16,0 0-15-16,0 0-9 0,0 0-7 15,0 0-4-15,0 0-6 0,0 0-4 16,2-17-5-16,-2 17-3 0,0 0 5 16,3 0 5-16,0 11 4 0,1 8 3 0,3 7-4 15,-1 3-1-15,-2 3-2 0,1 1 0 16,-1 4 0-16,-1 0 1 0,1 2 1 15,-3 0 0-15,1 0-2 0,-1 0 1 16,-1-3 2-16,0-1-2 0,2-1 2 16,-2-2-4-16,1-4 0 0,1-2 0 15,1-4-1-15,-2-5 0 0,2-2 0 0,-1-4 1 16,1 0-1-16,-2 0 1 16,1-6-1-16,-1 0-1 0,-1-5 1 15,0 0-3-15,0 0 2 0,1 2 1 0,-1-1 0 16,2 0-3-16,-2-1-6 0,1 0-3 15,-1 0-5-15,0-1-7 0,3-6-4 16,-3-7-7-16,0-6-8 0,-4 5-4 16,0 0 2-16,-2 3 6 0,0 4 8 15,-2 3 11-15,0 1 0 0,4 3 2 0,-7-1 2 16,6 2 5-16,-8 0 6 16,3 0 4-16,4 0 3 0,-4 0 2 15,5 2 4-15,1-1 4 0,0 0 5 16,4-1 2-16,-2 0 3 0,-2 0-2 0,-1 0 2 15,1 0 1-15,-4-5 4 0,5 2 1 16,0-1 5-16,-3-3 4 0,3 4 2 16,0-2 1-16,-1-2-1 0,2 2-6 15,-2 0-6-15,3 2-4 0,1 3-2 16,-2-1 0-16,2 1-8 0,0-2 2 0,-1 1-8 16,1 0 0-16,-2-1-2 0,2 1-2 15,-1-1-1-15,1 0-2 0,-2 2-1 16,2-3-2-16,0 3 5 15,0-1-4-15,0 1 5 0,0 0-1 0,0 0-1 16,6 6 0-16,4 4 0 0,2 6 0 16,-2-3 0-16,1 1 0 0,0 1-1 15,-1 0 2-15,1 2-2 0,1 2 2 16,-2-3-2-16,1 1 1 0,0 0-2 16,-2-1 2-16,-1-3-1 0,-1-2 0 0,-2-1 0 15,-1-3 1-15,0 2 0 0,-2-6 0 16,2 2 0-16,-4-5-1 0,0 0 1 15,0 0 1-15,1 1 1 0,-1 1 1 16,2 0 2-16,-2-2-1 0,0 1-1 16,1-1-1-16,-1 0-1 0,0-1 1 15,0-14-2-15,0-4 0 0,0-6 1 16,0 2 0-16,0 0-1 0,3 1 0 16,0 3 0-16,2 0-1 0,0 1 1 15,1 1-1-15,1-1 1 0,0 1 0 0,1 2-6 16,1 0 5-16,-2 3-4 0,0 0 3 15,2 1 2-15,-3 2-1 0,3-3 1 16,-1 0-1-16,-1-2 0 0,0 2 1 16,0 0 0-16,-2 4 1 0,-2-1 0 15,0 0-1-15,-2 4 0 0,0 1-2 0,-1 4 0 16,0-6-3-16,0 1 1 16,0 0-1-16,0 0 0 0,-5 3 1 15,-1 2 0-15,-7 0 1 0,-5 0 1 16,0 5 3-16,-7 5 0 0,3 2-1 0,-1-1 0 15,0 1-1-15,2-1-2 0,0 0-3 16,1-1-4-16,0-1-8 0,1 1-13 16,2-2-19-16,-1 0-41 0,1 0-62 15,5-2-109-15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4:54:35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6477 8504 129 0,'0'0'27'0,"0"0"-3"0,0 0-3 0,0 0 0 15,0 0-1-15,0 0 3 0,0 0-1 16,0 0-3-16,0 0-6 0,-15 0-8 15,12 0-3-15,3 0-7 0,0 0-3 16,-1-1-4-16,1 1-1 0,-2 0 0 16,2-2 2-16,0 2 0 0,0 0 11 15,0-1 5-15,0 1 1 0,0-4 4 16,6 0-4-16,3-1-1 0,5-3 1 16,-1 1 0-16,2 2-3 0,5-4 0 15,3-2 0-15,0 2 1 0,-1-3 0 0,4-2-1 16,0 1 1-16,-3-4-3 0,3 0-7 15,-1 2 0-15,-5 2 1 0,0-2 0 16,1 3 11-16,-3 0-2 0,2-1 3 16,-2-2-1-16,5-4-2 0,0-1 2 15,3-1-1-15,2-3 2 0,-1 1 0 0,1 2-4 16,-4 3 0-16,-4 4-1 16,-8 5 1-16,-3 3-7 0,-4 4 1 15,-5 2-4-15,0-1 3 0,0 1 1 16,2 0 2-16,-1 0 0 0,-1-2-1 0,2 2 2 15,-2 0 2-15,0 0 1 0,1 0 2 16,-1 0-1-16,0 0 0 0,2 0-2 16,-2 0-1-16,0 0-1 0,0 0-1 15,0 0-2-15,1 0 3 0,-1 0-2 16,0 0 0-16,0 0 3 0,0 0-3 0,0 0 0 16,0 0-2-16,0 0-4 0,0 0-9 15,0 0-14-15,0 0-5 0,0 0-15 16,0 0-15-16,7 0-53 15</inkml:trace>
  <inkml:trace contextRef="#ctx0" brushRef="#br0" timeOffset="536.0766">7687 7846 82 0,'0'0'23'15,"0"0"-5"-15,0 0-4 0,0 0-4 0,0 0-1 16,0 0 1-16,0 0 0 0,0 0 2 15,0 0 0-15,0 0-3 0,0-8 1 16,0 6-4-16,0 2-3 0,0-1 0 16,0 1-5-16,0-2 2 0,0 1 2 15,4-3 1-15,-1 0 1 0,3-3 0 0,6-4-1 16,-1 2-3-16,5-3 0 0,0 2 1 16,-3-1-2-16,6-1 2 0,-3 0 0 15,2 0 0-15,1-3-1 16,3-1 0-16,1 0 0 0,0-1 0 0,0-1 1 15,2-1-1-15,-3 3 0 0,-1 1 0 16,-3-1-1-16,0 3 1 0,-3 0-1 16,2 1 0-16,-5 2 1 0,5-1-1 15,-7 4 1-15,2-3 1 0,-5 4-2 16,2 0 0-16,0-1-1 0,-1 0 1 0,1 1-1 16,-2 2 1-16,2-1-3 0,-5 4 1 15,0-1-2-15,-4 2-1 0,0-1 0 16,0 1-3-16,2 0-3 0,-1-2-5 15,1 2-2-15,-1 0-1 0,1 0 5 16,-2 0-2-16,1 0-13 0,-1 0-25 16</inkml:trace>
  <inkml:trace contextRef="#ctx0" brushRef="#br0" timeOffset="1132.6239">8920 7143 4 0,'0'0'7'15,"0"0"-2"-15,0 0-1 16,0 0-4-16,97-48 4 0,-74 36-3 0,1-3 2 15,0 3-2-15,1-4 1 0,1 1 0 16,1-2 0-16,-2 0 0 0,4 1 0 16,0-1 1-16,-2 0-2 0,1-1 3 15,-2 1 0-15,-3 2-2 0,-3 2-2 16,-4 3-3-16,-3 3 1 0,3 0 8 16,-3 0 7-16,10-2 2 0,0-2 0 0,-1-1-6 15,4 1-5-15,-3 3-3 0,-6 1-1 16,-1 3-3-16,-7 1 2 15,-5 1 1-15,3 1 0 0,-7 1 3 0,0-2-3 16,0 2 0-16,2 0 1 0,-1-1-1 16,1 1 2-16,-1 0-1 0,1-2 2 15,-1 2 0-15,1 0 2 0,-1 0 3 16,1 0 0-16,-1 0-1 0,-1-2-1 16,2 2-4-16,-2 0-2 0,1 0-2 0,-1 0-2 15,0 0-2-15,0-1-1 0,0 1-2 16,3 0-2-16,-3 0-20 0,0 0-37 15</inkml:trace>
  <inkml:trace contextRef="#ctx0" brushRef="#br0" timeOffset="1767.6136">10123 6531 66 0,'0'0'15'16,"0"0"-3"-16,0 0-1 0,0 0-4 0,0 0-2 15,0 0-4-15,0 0-2 0,0 0-3 16,0 0 2-16,0 0 2 0,-9 2 2 16,9-2 2-16,0-3-2 0,5-4-1 15,7-1 0-15,-3-1-1 0,3-1 2 16,0 2-2-16,0 0 1 0,6-4-1 0,1 1 1 16,2 0-1-16,0-1 0 0,2 0-1 15,2 0 0-15,-2-2-4 16,2 1-1-16,-1-3 1 0,2 1 3 0,0-2 3 15,-1 2-1-15,2 1-2 0,-1 0-2 16,-1 0 2-16,2 1 4 0,1-3 0 16,-1 1 2-16,2-1-3 0,-1 0 0 15,-1-1 0-15,1 2 1 0,-4 1-2 16,1 1 1-16,-5 3-1 0,2 0 2 16,-2 1-1-16,-7 1 1 0,1 2-2 0,-5 2 1 15,0-1-1-15,1 0 0 0,-6 3 0 16,1 0 0-16,-5 2 1 0,0-1 0 15,0 1 0-15,1 0 1 0,-1-2-1 16,3 2 0-16,-3 0 1 0,3-1 1 16,-2 1 0-16,1 0 2 0,-1 0 0 15,1 0-3-15,-2-2 1 0,1 2-2 16,-1 0-1-16,0 0 0 0,2 0-1 16,-2-2-3-16,1 2-1 0,-1 0 2 15,3 0-2-15,-3-1 0 0,1 1-1 0,-1 0 1 16,2-2 2-16,-1 2-2 0,1 0-1 15,-1-1-9-15,5-1-17 0,-2 0-21 16</inkml:trace>
  <inkml:trace contextRef="#ctx0" brushRef="#br0" timeOffset="2564.3774">11324 5842 1 0,'0'0'13'16,"0"0"-1"-16,0 0-1 0,0 0-4 16,81-45-2-16,-58 33-1 0,0-1-2 15,3 0-1-15,3-3 2 0,3 1-3 16,1-3 1-16,0 0-1 0,2-1 0 16,-2 1-1-16,-1 1-1 0,-3 0 0 0,1 0 1 15,-2 1 2-15,-1 0 1 0,1-1 1 16,1 0 0-16,1-1-2 0,-2 2 1 15,-1 0-2-15,-1 1 1 16,-1 2 0-16,-2 1 1 0,-3 1 0 0,-1 1-1 16,-2 0 1-16,-4 4-1 0,0-2 1 0,0 3-2 15,-4-2 1-15,7 1 0 16,-9 2-1-16,3-1 1 0,0 1 2 16,-7 0-1-16,6 0 1 0,-5 3 0 15,1-1-2-15,-1 1 0 0,-4 1 2 0,0-2-1 16,0 2 0-16,0 0 2 0,3-2-1 15,-3 2 2-15,4-1-1 0,-3 1 1 16,1-2-2-16,-1 2 1 0,1 0-1 16,-1-1-2-16,1 1 2 0,-1 0-1 15,-1-2-1-15,2 2 2 0,-2 0-2 0,0 0 0 16,1 0 0-16,-1 0-1 16,0-1 2-16,2 1-1 0,-2 0-2 15,0 0 1-15,1 0-2 0,-1 0 1 16,0 0 1-16,0 0 0 0,0 0 0 0,0 0-1 15,0 0-1-15,0 0 0 0,0 0 1 16,0 0 0-16,0 0 0 0,0 0-3 16,0 0 0-16,0 0-2 0,0 0 0 15,3 0 2-15,-3-1 0 0,0 1 2 16,0 0 1-16,0 0 0 0,0 0 1 0,0 0 0 16,0 0 0-16,0 0 1 0,0 0-1 15,0 0 1-15,0 0-1 0,0 0 0 16,0 0-1-16,0 0 1 15,0 0 0-15,0 0 0 0,0 0-1 0,0 0-2 16,0 0 1-16,0 0-3 0,0 0 3 16,0 0-1-16,0 0-1 0,3-3-1 15,5-2-3-15,0-1-14 0,3-2-28 16</inkml:trace>
  <inkml:trace contextRef="#ctx0" brushRef="#br0" timeOffset="3244.9739">12716 5036 148 0,'0'0'2'0,"0"0"3"0,0 0 3 0,0 0 2 16,0 0 3-16,0 0 3 0,0 0 1 16,0 0 1-16,0 0-3 15,-10 1-5-15,10-1-3 0,0 0-2 16,0 0-4-16,0 0 1 0,0-1-2 0,0 1 0 15,0-1 0-15,0 1 0 0,0-6 0 16,4-2 0-16,1 0 0 0,4-3 0 16,-2 4-4-16,0-1-1 0,3-2 2 15,0-1-1-15,8-3 4 0,-1-3 1 16,6-4-2-16,2 4 0 0,1-1-5 0,-2 2-3 16,1 1 4-16,0 1-2 0,2 0 6 15,0-2 4-15,4-1-1 16,-1 1 0-16,-1 1-3 0,1 1-3 15,-4 1-1-15,-5 1 2 0,-1 4 1 0,-1-2 0 16,-8 4 5-16,3 0-3 0,-3 3 1 16,-2-1 0-16,-2-1-1 0,0 4 1 15,-3-1 2-15,-4 2 0 0,0-2 2 16,0 2 0-16,2 0-2 0,-1-1-2 16,1 1-1-16,-1 0-2 0,-1 0 1 0,2 0 0 15,-2-2-2-15,1 2 2 0,-1 0 0 16,0 0 0-16,2 0-2 0,-2 0 2 15,0 0 0-15,0 0 1 0,1 0 0 16,-1 0 0-16,0 0 0 0,0 0-1 16,0 0 1-16,0 0-1 0,0 0-1 15,0 0 0-15,0 0-3 0,0 0 1 16,0 0-5-16,0 0 1 0,0 0-4 16,0 0-1-16,0 0 2 0,0 0 1 15,3 0-1-15,-3 0 2 0,0 0-8 0,0 0-23 16,0 0-38-16</inkml:trace>
  <inkml:trace contextRef="#ctx0" brushRef="#br0" timeOffset="13300.0001">6829 12169 68 0,'0'0'17'16,"0"0"-3"-16,0 0-5 0,0 0-3 0,0 0-2 16,0 0-4-16,0 0-1 15,0 0-4-15,0 0-1 0,0 0-1 16,0 0-1-16,0 0 1 0,0 0 1 15,0 0-2-15,0 0 4 0,0 0-2 0,0 0 1 16,0 0-1-16,0 0 1 0,0 0 0 16,0 0-1-16,0 0 1 0,0 0 0 15,0 0 2-15,0 0 2 0,0 0 0 16,0 0-1-16,0 0 0 0,0 0-1 16,0 0-1-16,0 0 2 0,0 0-2 0,0 0 3 15,0 0 1-15,0 0 0 16,0 0 1-16,0 0 1 0,0 0 2 0,0 0 0 15,2-2 1-15,2 1-1 16,5-4 0-16,-2 1 0 0,2-2-2 0,1-1 1 16,2 0-2-16,2-2 0 0,-1-2 0 15,4 3 1-15,-2-3 1 0,1 0-1 16,0 1-1-16,1-3-1 0,0 3 0 16,2-1 1-16,0 0 1 0,-2-1-2 15,2 2 0-15,1-3 1 0,1 1-2 0,-3 0 3 16,0 0-1-16,-1 1-1 0,0 2 1 15,-8 2-2-15,4 1 2 0,0 0-1 16,-4 1 2-16,4-1-1 16,-5 3-1-16,-3 2 0 0,-1-1 0 0,-1-1 0 15,0 1 0-15,1 0 0 0,1 1 1 16,-5 1 0-16,0-1 0 0,0 1-2 16,1 0 2-16,2-2 2 0,-2 2 1 15,1 0 4-15,-1-1-2 0,1 1 1 16,-1 0 0-16,-1 0 0 0,0 0-2 0,0-2-1 15,3 2-1-15,-3 0-2 0,0 0-1 16,0 0-1-16,3 0-5 0,-3 0 0 16,0 0-6-16,1 0-7 0,-1-1-18 15</inkml:trace>
  <inkml:trace contextRef="#ctx0" brushRef="#br0" timeOffset="13985.5875">8082 11391 33 0,'0'0'14'0,"0"0"-4"16,0 0 0-16,0 0-5 0,0 0-1 16,0 0-1-16,0 0-1 0,0 0-2 15,0 0 0-15,8-22 1 0,1 12 1 16,1 2-2-16,2-1 2 0,-2 0-2 0,0 1 1 15,4 0 0-15,1-2-1 0,2-1 0 16,-1-1-3-16,3 1 3 0,1-2-3 16,-1 0 3-16,3 0 2 0,1-1-4 15,-1 1 2-15,1-1-2 0,-2-1 1 16,1 1-3-16,-3 2 2 0,1 0 2 0,-2 0-1 16,0-2 3-16,1 2 0 0,-6 0-2 15,0 2-1-15,-4 5-1 16,-5-2 1-16,-1 4-2 0,1 0 4 15,1 2 1-15,-5 1 0 0,0-1-1 0,0 1-1 16,1 0 1-16,-1-2 1 0,2 2 0 16,-2 0 2-16,0 0-1 0,1-2-1 15,-1 2 1-15,0 0-2 0,2 0-1 16,-2 0-2-16,0 0-1 0,0 0-3 16,2 0 0-16,-2 0-1 0,0 0-3 0,0 0-2 15,0 0-9-15,0 0-5 0</inkml:trace>
  <inkml:trace contextRef="#ctx0" brushRef="#br0" timeOffset="14596.6442">9354 10598 82 0,'0'0'26'0,"0"0"-5"16,0 0-2-16,0 0-5 0,0 0-7 0,0 0-3 15,0 0-7-15,0 0 1 0,0 0 1 16,0 0-1-16,38-41 0 0,-22 26 4 16,3-1-4-16,2 0 4 0,4 0-1 15,1 0-1-15,6-2-3 0,4 0 3 16,3-2-1-16,0-2-1 0,6 0-3 0,-3-1 0 16,-2-3-9-16,2 2 1 15,-3-2 3-15,0-1 3 0,-1 1 9 16,1 0 0-16,-3 2-2 0,-1 1 0 15,-2 2 0-15,0 1 3 0,1 0 0 0,-1-1 0 16,2 1-2-16,-1 1 1 0,-1 0-2 16,-1 1 1-16,-2 1-1 0,-2 1-1 15,-5 2 2-15,-1 1-4 0,-6 6 3 16,-3-2 0-16,-6 5 0 0,-4 1 0 16,3 1-1-16,-6 2 0 0,0-2 0 0,0 2 1 15,2 0 2-15,0-1 3 16,-1 1 1-16,1-1 0 0,-1 1 1 0,1 0 1 15,-2 0-1-15,1 0 1 16,-1 0-1-16,2 0-4 0,-2 0 1 0,0 0-1 16,1-1 0-16,-1 1-2 0,0 0 1 15,2 0-3-15,-2 0 0 0,0 0-3 16,1 0 1-16,-1 0-7 0,0 0-4 16,0 0-7-16,0-2-17 0,3 2-40 15</inkml:trace>
  <inkml:trace contextRef="#ctx0" brushRef="#br0" timeOffset="15845.488">4416 13465 1 0,'0'0'10'16,"0"0"-5"-16,0 0-5 0,0 0 0 16,0 0-4-16,0 0-2 0,0 0 0 0</inkml:trace>
  <inkml:trace contextRef="#ctx0" brushRef="#br0" timeOffset="17280.9293">5058 13280 1 0</inkml:trace>
  <inkml:trace contextRef="#ctx0" brushRef="#br0" timeOffset="40615.9658">9548 12357 218 0,'0'0'55'0,"0"0"-9"0,0 0-10 16,0 0-17-16,0 0-4 0,0 0-2 0,0 0-4 15,0 0 0-15,0 0 0 0,-36-47-2 16,36 47-3-16,-2-1-1 0,1-1-3 16,-1 0-2-16,2 1 0 0,-1 0-1 15,1 1-1-15,-3-2 1 0,3 2-3 16,0-1 0-16,0 1 0 0,-4-2-1 0,4 2 2 16,0 0 3-16,0 0 3 15,0 0-1-15,0 2 2 0,0 3 0 16,4 6-1-16,-1 0 2 0,0-2-2 15,0 2-1-15,1-3 0 0,-1 3-1 0,0-3 2 16,3 0-1-16,-5-5 1 0,6 2 1 16,-4-1-2-16,0 0 0 0,3 2 0 15,-3-3 1-15,0 0 1 0,1 1 1 16,2-4 2-16,-2 1 3 0,6-1 0 16,4 0 0-16,-2-5-1 0,3-5 0 0,2-1 0 15,-8 2 0-15,2-2 2 0,-2-1-1 16,3-3-3-16,2-3 0 15,-1-2-3-15,-1 1-2 0,4-4-1 16,-3 1 1-16,4-3-3 0,3-3 5 0,1 2-2 16,0 1 0-16,2 0-3 0,-4 4 3 15,1 3-2-15,-6 6 2 0,-6 6-2 16,-1-1-1-16,-4 4-1 0,0 0-5 16,2 2-6-16,-4-2-9 0,6 1-20 15,-4-1-27-15,4 3-21 0,-2 0-54 16</inkml:trace>
  <inkml:trace contextRef="#ctx0" brushRef="#br0" timeOffset="41672.0541">12083 9068 242 0,'0'0'60'0,"0"0"-5"16,0 0-7-16,0 0-12 0,0 0-8 15,0 0-10-15,0 0-5 0,0 0-4 0,0 0-3 16,0 0-4-16,-25-30 0 0,25 28-2 16,-2 2-3-16,2-1-2 0,-2 1-5 15,2 0 1-15,0 0 4 0,0 0 2 16,0 0 5-16,0 0-2 0,0 3 1 16,6 7-1-16,-2 2 0 0,2-3 0 0,0 4 0 15,-2-6 0-15,1-1-1 16,0 2 1-16,1-1-2 0,0-2 2 15,-3-2-1-15,0 0 1 0,0-2 0 16,1 1 3-16,1-1-1 0,0 1 1 0,-5-2 4 16,0 0 0-16,6 0 1 0,-2 0-1 15,6-2 1-15,6-6-1 0,-3-6-3 16,7-6 0-16,0-3-3 0,-2-1 0 16,4 0-1-16,-5 0 0 0,0 2 0 15,-5 9 2-15,-4 3-2 0,-5 7 1 0,-1 1-2 16,1-2-2-16,0 1-4 0,0 0-6 15,-3 3-7-15,0-2-13 0,0 2-6 16,1 0-13-16,1 0-19 16,-1 0-11-16,5 0-17 0,-1 4-22 0</inkml:trace>
  <inkml:trace contextRef="#ctx0" brushRef="#br0" timeOffset="42193.9131">12029 9317 214 0,'0'0'38'0,"0"0"-4"15,0 0-7-15,0 0-7 0,0 0-4 0,0 0-5 16,0 0 0-16,0 0-4 0,0 0-3 16,-4-32-2-16,4 32-4 0,0-2-1 15,0 2 2-15,0-1 1 0,0 1 2 16,0 0 1-16,0 0 0 0,0 0 0 16,0 0-2-16,0 3 0 0,3 1 0 0,1 4 1 15,1 1-2-15,-1-3 2 16,0 2 1-16,2-2 3 0,1 1 3 15,-1-2-2-15,3 0 1 0,-6-4-1 0,6 2 0 16,-4-3 1-16,8 0-2 0,4 0 0 16,-3-2 2-16,6-5-2 0,-6-2 0 15,2-3-1-15,0 0-1 0,0-4-1 16,0-1-1-16,1 0 1 0,1-3-6 16,0-1 3-16,1-3-4 0,0 3 4 15,0 0 2-15,-3 3-2 0,-3 5 2 0,-2 1 1 16,-5 4-2-16,-3 3 0 0,4-2-1 15,-3 4-2-15,-1-1-1 16,2 1-2-16,-5 3-3 0,0-1-4 0,0 1-3 16,1 0-2-16,1 0-3 0,2 0-6 15,-1 0-24-15,5 9-26 0,-2 1-37 16</inkml:trace>
  <inkml:trace contextRef="#ctx0" brushRef="#br0" timeOffset="53764.023">6539 10568 5 0,'0'0'9'0,"0"0"-1"0,0 0-1 0,0 0 0 16,0 0 1-16,0 0-2 0,0 0-1 16,0 0 0-16,0 0-3 0,14-4 2 0,-12 3-1 15,-1 1-2-15,5-2 2 0,0 2-1 16,-2-1-1-16,3 1 1 0,-7 0 1 15,0 0-3-15,0 0 1 16,0 0-1-16,3 0-1 0,-3 0 2 0,3 0-1 16,-3 0 3-16,3 0-1 0,-2 0 2 15,1 0 0-15,-1 0 2 0,1 0 3 16,-1 0 0-16,1 0 4 0,-1 0-3 16,1 0-1-16,-1 0-2 0,-1 0 0 15,3 0-4-15,-3 0-1 0,8-2-1 0,-3 1 1 16,1-1-1-16,-2 2 0 0,-4 0 0 15,3-1 0-15,3 1 1 0,-1-1-2 16,1 1 0-16,-6 0 1 0,0-2-1 16,6 2 1-16,-3-2-1 0,4 2 0 15,0 0 0-15,-7 0 0 0,0 0 1 16,6 0 0-16,0 0-1 0,0 0-1 16,0 0 2-16,-1 0 0 0,1 0 1 15,-2 0 1-15,2 0 0 0,0 0-1 16,0 0 2-16,1 0-1 0,3 0 1 0,-4 0-1 15,1 0 1-15,3 0-2 0,-4 0 0 16,1 0 1-16,6 0-1 0,-7 0-1 16,0 0 1-16,7 0-1 0,-6 0-1 15,3 0 1-15,2 0 0 0,-8 0-1 16,9 0 0-16,-7 0 0 0,0 0 0 16,5 0 1-16,-5 0-1 0,0 0 1 0,4 0-1 15,-3 0 0-15,-1 0 0 16,6 2 2-16,-8-2-1 0,4 0 1 15,3 2-1-15,-7-2 1 0,3 0-2 0,-1 0-2 16,-6 0 2-16,0 0-1 0,7 0 1 16,-4 0 0-16,4 0 0 0,5 0 1 15,-5 0 3-15,5 0-1 0,-2 0 2 16,6 0-3-16,-6 0 0 0,4 0 0 16,-1 0-2-16,-2 0 1 0,0 0 0 0,1 0-2 15,-2 0 2-15,-5 0-1 0,7 0 3 16,-6 0-3-16,0 0 2 15,7 0-2-15,-6 0 1 0,5 0 0 16,2 0-1-16,-8 0 3 0,4 0-3 0,-2 0 0 16,3 0 1-16,-1 0-2 0,3 0 1 15,-3 0 0-15,3 0 0 0,-3 0 0 16,2 0 0-16,-1 0-1 0,2 0 1 16,4 0 0-16,-5 0 0 0,5 2 1 15,-1 0-2-15,-5-1-1 0,6 2 1 0,-5-1-1 16,0-1 1-16,0 1 1 0,2 0-3 15,-2-1 0-15,1 1-1 0,6 1 2 16,-2-2 3-16,5 4 1 16,1-4 3-16,0 2-1 0,0-1-2 0,1-1 0 15,-3 1-2-15,-6 0 3 0,2-1-3 16,3 0 0-16,-8 2 0 0,8-3-4 16,-4 0 0-16,1 4 0 0,-1-3 2 15,0 2 4-15,2 0 0 0,0-2 1 16,5 2-2-16,-1-3-2 0,-3 2 1 0,-2-2 1 15,2 0-1-15,-6 0 0 0,6 0 1 16,-5 0-3-16,-1 0 2 0,6 0 0 16,-6 0 0-16,6 2 0 0,-9-2-1 15,6 1-1-15,-6 1 2 0,3-1 0 16,6 3 0-16,-9-3 3 0,7 3-3 16,-8-4 0-16,2 3-1 0,0-1 1 15,-4 0-2-15,6 0 1 0,-9-2 0 16,5 2 0-16,-3 0 1 0,-2-1 2 15,6 0-2-15,-3 2 0 0,-1-3-1 0,3 0 0 16,-1 0 0-16,-3 0 1 0,1 2-2 16,-6-2 1-16,0 0 1 0,0 0 1 15,1 0-2-15,1 2 1 0,-1-2-1 16,-1 0 0-16,9 0 2 0,-2 0-1 16,3 0 2-16,0 0 1 0,-5 0 0 0,6 0 1 15,-5-2-2-15,4 0-1 0,0 2-1 16,-4-3 0-16,4 2 0 0,-4 0 2 15,-2-1-2-15,8 0 1 16,-8 1-1-16,2 0 1 0,0 1-1 0,-6 0 0 16,5-2-1-16,0 0 1 0,-1 1 0 15,2 1 1-15,-6 0-1 0,4-2 0 16,2 2-1-16,0 0-2 0,-2 0 2 16,-4 0 0-16,0-3 1 0,7 3-1 15,-2 0 1-15,1 0 0 0,-2 0 0 0,-4 0 1 16,0 0-1-16,0 0 0 0,3 0 1 15,-1 0 0-15,0 0 2 0,-1 0-2 16,1 0 1-16,-1 0 1 0,1 0-2 16,-1 0 2-16,1 0 0 0,-1 0 0 15,1 0 0-15,-2 0-1 0,1 0 0 16,-1 0 2-16,0 0 1 0,0 0-1 16,3 0 0-16,-3 0-2 0,0 0-1 15,0 0-1-15,0 0-2 0,0 0-4 16,3 0-7-16,-3 0-12 0,0 0-17 0,0 0-11 15,0 0-27-15,0 0-1 0</inkml:trace>
  <inkml:trace contextRef="#ctx0" brushRef="#br0" timeOffset="55956.5778">6702 10603 64 0,'0'0'24'0,"0"0"-6"0,0 0 0 15,0 0 3-15,0 0 1 0,0 0 3 16,0 0-5-16,0 0-5 16,0 0-1-16,-17-34-4 0,17 34-3 0,-2-1 0 15,1-1-3-15,-2 0 0 0,3 2 1 16,0-1-4-16,0 1-2 0,-3-2-2 16,3 2 1-16,0-1 1 0,0 1 1 15,-3-2 1-15,3 2 0 0,0-1 2 16,0 1-1-16,-1-2 1 0,1 2 1 0,0 0-1 15,-2-1 0-15,2 1-3 0,0 0-1 16,0-1 3-16,0 1 2 0,0-2 2 16,0 2 5-16,0 0-2 0,3 0 2 15,6 0-2-15,4 0 3 0,0 0-3 16,0 0-2-16,0 0 0 0,0 0 1 16,7 0-2-16,-2 0 2 0,3-3-1 15,-1 1-4-15,-2-3 2 0,-2 0-4 16,-2 2 3-16,5 1 3 0,-3 0-5 15,4 1-2-15,-1-1 0 0,0 2-6 0,1 0 5 16,3 0 6-16,2 2-3 0,-5 3 1 16,3 1-2-16,-1 1 2 0,-6-4-3 15,1 1 1-15,-7-2 0 0,3 0-3 16,6-1 3-16,-7 1 1 0,6-2 0 16,-4 1 0-16,0-1 2 0,-1 0-2 0,1 0 0 15,4 0 2-15,-5 0-2 0,3-1 3 16,-5-1-4-16,1 1 1 15,-2-1 0-15,6 1-2 0,1 0 0 16,-4-1 1-16,5 2-1 0,-7-2 0 0,2 2 0 16,1 0 0-16,-2 0 0 0,1 0 0 15,0 0-2-15,-1 0-1 0,-6 0 2 16,5 0-1-16,-4 0 2 0,5 0 2 16,2 0-1-16,-2 0 2 0,8 0-2 15,-8 0 0-15,5 0-1 0,-5 2-1 0,-1 0 1 16,1-1 0-16,-2 0 0 0,1 1 0 15,1-1 1-15,-2 2 0 0,2-3-1 16,-1 2 1-16,1-2 0 0,-2 1 0 16,-6-1 0-16,8 0 1 0,-5 0-1 15,-1 0-1-15,4 0-1 0,-4 0-2 16,-2 0 1-16,3 0-1 0,-7 0-1 16,5 0 3-16,-1 0-2 0,8 0 3 15,-1 0 0-15,-1 0 0 0,-1 2 3 16,1 1-3-16,6 1 4 0,3-2-1 0,0 1-1 15,-5 0 0-15,2 0 0 0,1 0-1 16,-6-1 0-16,6 0 1 0,-7-1-2 16,1-1 2-16,-2 0-2 0,3 0 1 15,-1 0-2-15,-2 0 1 0,1-1 0 16,0-1 1-16,0 0-1 0,-1 1 0 0,4-1 0 16,-9 2-1-16,8 0 1 15,-6 0-1-15,7 0 1 0,-2 0 0 16,0 0 0-16,0 0 0 0,-1 0 1 15,-1 2-2-15,4-1 2 0,-3 3 0 0,0-3-1 16,0 0 0-16,2-1 0 0,-1 3 0 16,-1-3 0-16,2 0 0 0,-9 0 0 15,11 0 0-15,-8 0 0 0,6 0 1 16,1 0-1-16,-9 0 0 0,8 2 0 16,-5-2-1-16,3 2 2 0,2-2-1 0,-1 1 0 15,-1-1 0-15,-5 0 0 0,6 2 1 16,-4-2 1-16,2 1-2 15,4-1 0-15,-7 0 0 0,4 1 0 16,-4-1 1-16,0 0-1 0,5 2 0 0,-5-2 0 16,0 0-1-16,4 1 1 0,-5-1 0 15,0 0 0-15,1 2 0 0,-2-2 0 16,2 0 0-16,-2 0 0 0,3 1 1 16,-7-1-2-16,0 0 1 0,0 0-2 15,2 0 2-15,-1 2 2 0,1-2-4 0,-1 0 2 16,1 0 0-16,-1 0 0 0,-1 0 0 15,3 0 0-15,-3 0 2 0,3 0-2 16,-2 0 0-16,1 0-2 0,-1 0 2 16,1 0 0-16,-1 0 0 0,1 0 0 15,-1 0 2-15,1 0-2 0,0 0-2 16,0 0 2-16,-1 0 0 0,-1 0 0 16,3 0 0-16,-3 0 2 0,3 0-4 15,-2 0 2-15,1 0 0 0,-1 0 0 16,1 0 2-16,-1 0-2 0,1 0 0 0,-1 0 0 15,1 0 0-15,-2 0 0 0,1 0-2 16,-1 0 4-16,2 0-2 0,-2 0 1 16,1 0 1-16,-1 0-1 0,0 0-1 15,0 0 0-15,0 0 0 0,0 0 0 16,3 0 0-16,-3 0 1 0,0 0-1 16,0 0 0-16,0 0-1 0,0 0 1 15,4 0 0-15,-4 0 1 0,0 0 1 16,0 0 0-16,0 0-2 0,0 0 2 15,0 0-1-15,0 0 1 0,0 0-1 0,0 0 0 16,0 0-1-16,0 0 0 0,0 0-1 16,0 0 0-16,0 0-4 0,0 0 2 15,0 0-6-15,0 0-5 0,0 0-13 16,3 0-8-16,-3 0-46 0,1 0-40 16</inkml:trace>
  <inkml:trace contextRef="#ctx0" brushRef="#br0" timeOffset="59997.2216">4484 10469 28 0,'0'0'14'0,"0"0"-2"16,0 0-4-16,0 0-2 0,0 0-2 16,0 0-3-16,0 0 0 0,0 0 0 15,0 0-1-15,0 0 1 0,-19-8-2 16,19 7 1-16,-1 1 0 0,-1-2 1 16,1 2-1-16,-1-1 0 0,1 1 0 0,-1 0-2 15,1 0 0-15,-6 0-7 0,1 0-5 16,-1 0-12-16</inkml:trace>
  <inkml:trace contextRef="#ctx0" brushRef="#br0" timeOffset="62112.8191">4128 10539 9 0,'0'0'14'0,"0"0"-1"16,0 0-5-16,0 0-3 0,0 0 1 16,0 0-4-16,0 0-2 0,0 0 0 15,0 0-1-15,0 0 1 0,0 0 0 16,0 0 3-16,0 0-3 0,0 0 1 16,0 0 0-16,0 0-1 0,0 0 1 15,0 0-1-15,0 0 1 0,0 0 3 16,0 0-1-16,0 2 3 0,0-2-3 15,0 1-2-15,2-1 1 0,-1 1 0 0,-1-1-1 16,3 3-1-16,3-3 1 0,-1 2 0 16,0 1 0-16,2-1 2 0,-1-1-1 15,-2 0 0-15,6 1 0 0,-4-1 0 16,4-1-2-16,-1 2 1 0,-2-2-1 16,6 0 1-16,-7 0 1 0,10 0-1 0,-3 0 1 15,3 0-1-15,-3 0 2 0,1 0-2 16,1 0 0-16,-5 0 0 15,6 0-1-15,-6 0 3 0,4 0-2 16,-9 0 2-16,5 0 1 0,-4 0 0 0,1 0 0 16,-3 0-1-16,-4 0-1 0,0 0-2 15,7 0-1-15,-1 0 0 0,0 0 1 16,7 0 1-16,-7 0-1 0,4 0 1 16,3 0-1-16,-3 0 1 0,0 0 0 15,3 0 5-15,-1 0 3 0,2 0-1 0,5 0 0 16,-6 0-2-16,7 0-1 0,-7 0-3 15,2 0 1-15,-1 0-1 0,-1 0-2 16,0 0 1-16,-6 0 0 0,5 0-1 16,-6 0 0-16,1 0 0 0,3 0 2 15,-4 0-1-15,-2 0 1 0,8 0-1 16,-8 0 3-16,2 0-2 0,4-2 1 16,-3 2 0-16,-4 0 0 0,9-1-1 15,-6 1-1-15,-2 0 0 0,9 0-1 16,-7 0 0-16,-2 0 1 0,8 0-1 0,-5 0 0 15,-3 0 2-15,8 0-4 0,-6 0 4 16,-1 0-2-16,7 1 0 0,-6 1 1 16,-2-2-1-16,2 1 0 0,-1-1 0 15,0 2 0-15,-1-2 0 0,2 1 0 16,-6-1 0-16,0 0-1 0,0 0 1 16,0 0-2-16,7 2 4 0,-1 0-1 0,0-2 0 15,-2 1-1-15,-4-1 1 16,0 0-2-16,6 0 1 0,-2 2-1 15,2-2 2-15,7 2 3 0,-1-2 4 0,2 0 2 16,2 0 1-16,4 0-2 0,-8 0-2 16,5 0 2-16,-4 0-1 0,0 0 0 15,-1 0-2-15,-6 0-5 0,-2 0-2 16,4 0 0-16,-2 0 1 0,0 0 1 16,4 0-2-16,-3 0 2 0,-1 0-2 0,3 0 1 15,-2 0 1-15,-1 0-1 0,4 0 1 16,-3 0 3-16,5 0 0 15,7 0 1-15,-9 1 1 0,10 0-2 16,-8-1 0-16,-1 0-1 0,4 1 0 0,-1-1-1 16,-2 0 0-16,1 0 2 0,4 0-2 15,-5 0 2-15,5 0-1 0,-5 0 1 16,-1-1-2-16,1 0-1 0,-8 0 0 16,9-1-1-16,-7 2 1 0,4 0 2 15,4-2-2-15,-2 2 0 0,1 0 0 0,0 0-1 16,0 0 1-16,0 0-1 0,-1 0 0 15,-8 0 0-15,10 0 1 16,-8 0 1-16,7-1-1 0,0 1 0 16,-1 0 0-16,-2 0-1 0,-3 0 1 0,6 0-1 15,-7 0-1-15,0 0 0 0,5 0 0 16,-5 0 0-16,6 0 1 0,-1 0 2 16,2 0 0-16,6 0-1 0,-7 1 0 15,6 1 1-15,-9-2-1 0,5 0 1 16,-5 2-1-16,4-2 0 0,-3 0 2 0,3 0-2 15,-2 0 2-15,0 0-1 0,1 0 2 16,-8 0-2-16,2 0 0 0,-1 0 0 16,1 0 0-16,3-2-1 0,1 0 0 15,-4 1 0-15,-2 1-1 0,2-2-2 16,1 2 0-16,6 0 2 0,-1-2 0 16,-2 2 2-16,10-1 1 0,-8-1-1 15,5 2 0-15,-4-1-1 0,0-1-1 16,0 2 0-16,-4-1 0 0,5-1 1 15,-2 1 0-15,1 0 0 0,-3-1-1 0,2 0 1 16,-4-1-3-16,4 3 2 0,-8-3-2 16,6 1 2-16,-4 0-1 0,-2 0 1 15,5-1 1-15,-3 2-1 0,-2-1 0 16,3 2-1-16,-7 0 4 0,5 0-3 16,-1 0 0-16,3 0-1 0,-1 0-3 0,-6 0 2 15,0-2 7-15,0 2-5 0,2 0 0 16,0 0 0-16,0 0-6 15,-1 0 6-15,1 0-1 0,-1 0 0 16,-1 0 0-16,3 0-1 0,-3 0 4 0,3 0-3 16,-3 0-2-16,3 0 0 0,-2 0-4 15,1 0 3-15,4 0 0 0,-2 0-4 16,3 0 1-16,2 0-5 0,-5 2-7 16,-1 0-9-16,0 1-7 0,-3-3-5 15,0 0-3-15,3 3 0 0,4 0-29 0</inkml:trace>
  <inkml:trace contextRef="#ctx0" brushRef="#br0" timeOffset="63103.8475">5171 10613 111 0,'0'0'15'0,"0"0"-6"16,0 0-6-16,0 0-5 0,0 0-2 15,0 0-3-15,0 0 2 0,0 0 4 16,0 0 4-16,0 0 1 0,-3-2 7 16,9 1 3-16,8 1 3 0,8-2-1 15,4-1-1-15,-2 2-7 0,-1-2 3 0,-2 0-3 16,2 1-1-16,0-2 0 0,3 3-2 15,-4-1-3-15,4 2 2 0,-2 0-2 16,4-2 2-16,-2 2-2 16,3-1 1-16,-3 1 3 0,3-2-1 0,0 1 2 15,0-1-1-15,-2 1 1 0,1-1 0 16,-1 0-1-16,-1 1 4 0,-3-1-3 16,-4 0 1-16,0-1-1 0,-3 1-2 15,1-1-2-15,9 0 1 0,-4 0-3 16,1 0 0-16,-6 2 0 0,-1 1-1 0,-3-2 2 15,0 2-1-15,-1-2-1 0,2 2 1 16,4-1-1-16,-7-1-2 0,7 2 2 16,-7-3 1-16,2 3 0 0,0 0 5 15,-1 0-6-15,-2 0 0 0,6 0 0 16,-5 0 0-16,2 0 0 0,-1 0-3 0,-6 0 2 16,5 0-1-16,-5 0-2 15,-2 0 2-15,2 0-1 0,-1 0 1 16,-1 0 2-16,4 0 2 0,-2 0-1 15,-6 0 0-15,5 0-2 0,-1 0 0 0,-1 0-1 16,4 0-1-16,-7 0 1 0,0 0-1 16,0 0 1-16,3 0 0 0,-2 3-1 15,1-3 0-15,-1 0 1 0,1 0 0 16,-1 0 2-16,-1 0 0 0,3 0 2 16,-3 0-2-16,3 0 0 0,-3 2 1 0,3-2-1 15,-2 0 1-15,1 0-1 0,-1 0 0 16,1 0 2-16,-1 1-2 15,1-1 0-15,-1 0 1 0,1 0 2 16,0 0 0-16,0 0 1 0,-1 0 1 0,-1 0-1 16,0 0-1-16,0 0 0 0,3 0-2 15,-3 0 0-15,0 0-1 0,0 0 1 16,0 0-1-16,0 0-2 0,3 0-3 16,-3 0-5-16,0 0-12 0,1 0-14 15,-1 0-20-15,2 0-58 0</inkml:trace>
  <inkml:trace contextRef="#ctx0" brushRef="#br0" timeOffset="64433.4308">4261 10518 198 0,'0'0'30'0,"0"0"-10"15,0 0-9-15,0 0-9 0,0 0-3 0,0 0-5 16,0 0-7-16,0 0-8 0,0 0-3 16,-4-8 4-16,1 8-5 0,-1 3-7 15,-2 3-26-15</inkml:trace>
  <inkml:trace contextRef="#ctx0" brushRef="#br0" timeOffset="65624.108">4092 10611 74 0,'0'0'17'0,"0"0"-1"0,0 0-3 0,0 0-4 16,0 0-1-16,0 0-1 16,0 0 1-16,0 0 5 0,0 0 2 0,0 0 3 15,-3-15 0-15,3 15 1 0,-3 0-2 16,3-3-2-16,0 2-1 0,0 0 0 16,0-1 0-16,-1 0 0 0,1 1 3 15,-2-1-2-15,2 1 0 0,-1-1-2 16,1 1 0-16,-3-1 1 0,3 0-2 0,-1 1 0 15,1 0 2-15,0 1-2 0,-2-1 1 16,2 1 0-16,0-2-2 0,0 2-3 16,-1-2-1-16,1 1-8 0,0 1 3 15,0-2-3-15,0 2-4 0,0-2 5 16,0 2-4-16,0 0 2 0,0 0 3 0,3 0 1 16,11 0-1-16,-2 0-2 15,6 0 1-15,-3 0 0 0,-1 0 1 16,4 4 1-16,-1-3 0 0,-5 1 0 15,8-2 0-15,-4 0-1 0,-3 0 0 0,7 0 1 16,-3 0-1-16,-2 0 1 0,4 0 0 16,1 0-2-16,-10 0 1 0,13 0-1 15,-4 0 0-15,-9 0-1 0,10 0-1 16,-10 0 0-16,2 0 1 0,1 0-4 16,-3 0-1-16,9 0 4 0,-2 3 0 0,6-2 5 15,0 2 2-15,1-1-2 16,3-2 0-16,2 1-3 0,-3-1 1 15,3 0 0-15,-3 0 0 0,0 0 3 16,-4 0-3-16,5 0 0 0,-1-1-1 0,-1-1 0 16,-2 0 0-16,-10 1 0 0,6 0 0 15,-9 0-1-15,2 1 1 0,-1 0-1 16,2 0 1-16,6 0 0 0,-9 0 0 16,12 0 1-16,-6 0-1 0,-5 0 0 15,8 0 0-15,-6 0 0 0,-3 0-1 0,3 0-2 16,-1 0 2-16,-1 0 0 0,2 0 1 15,-1 0 0-15,2 0 0 0,5 0 0 16,1 0 1-16,6 0 2 0,-2 0-2 16,-1 0 1-16,-5 0-1 0,0 0 1 15,-1 0-2-15,-2 0 0 0,5 0 0 16,0 0 2-16,-8 0-1 0,8 0 1 16,-4 0 1-16,0 0-1 0,1 0 2 15,2-2-1-15,-9 2 0 0,9 0 1 16,-9 0-2-16,6-2 0 0,-6 2 1 0,6 0-1 15,-5-1 0-15,3-1-1 0,-2 2 0 16,0-2-1-16,4 2 0 0,-3 0 0 16,6 0 0-16,-6 0 2 0,7 0-2 15,-4 0 0-15,-2 0 0 0,5 2 1 16,0 0-1-16,-9-1 0 0,9 3 1 16,-9-3-1-16,3-1 1 0,-1 1 0 15,-2 0 0-15,3-1 1 0,-3 2-1 16,3-2 1-16,-9 0 0 0,6 0 0 15,-4 0 2-15,0 0-1 0,7 0 0 0,-7 0-2 16,-2 0 1-16,9 0 0 0,-7 0 0 16,-2 0 0-16,5-2-2 0,-2 1 0 15,-1 0 0-15,4 0-1 0,-4 1 1 16,-2 0-2-16,6-2 2 0,-3 2 0 16,-1 0 1-16,3 0-1 0,-2 0 0 0,0 0 0 15,2 0 0-15,-3 0 1 0,0 0-1 16,1 0 1-16,-3 0-1 0,2 0 0 15,-2 0 0-15,2 0-1 16,-6 0 2-16,6 0-1 0,-2 0 1 0,2 0-1 16,1 0 0-16,-7 0-1 0,0 0 1 15,0 0 0-15,2 0 1 0,-1 0-1 16,1 0 0-16,-1 0-1 0,1 0 0 16,-1 0-2-16,-1 0-1 0,4 0-1 15,-4 0-5-15,3 0-6 0,-3 0-16 0,3 0-39 16,-3 2-66-16,0 3-127 0</inkml:trace>
  <inkml:trace contextRef="#ctx0" brushRef="#br0" timeOffset="67172.4927">8234 13383 163 0,'0'0'49'0,"0"0"-8"16,0 0-8-16,0 0-11 0,0 0-8 15,0 0-3-15,0 0-6 0,0 0 0 16,0 0-3-16,-24-14-2 0,24 14-1 16,-1-1-2-16,1 1-2 0,-3 0 3 0,3-2 1 15,0 2 3-15,3-1 3 16,7-2-1-16,6 0 0 0,7 0 0 0,0-2 0 15,0 1-1-15,1-1 1 16,0-1-4-16,1 0 1 0,-1 2-2 0,1-3 2 16,-2 2-1-16,2-2 0 0,-2 1 1 15,-2 2-1-15,0 1-1 0,-4 0 1 16,-2 1-1-16,-4 0-3 0,-5 1 2 16,4 1-3-16,-4 0 2 0,1 0-2 15,-1 0-2-15,-6 0 3 0,0 0 1 16,0 0 0-16,1 0 3 0,1 0 0 0,-1 0 0 15,-1 0-3-15,3 0-1 0,-3 0-7 16,3 0-10-16,-2 0-9 16,1 0-8-16,-2 0-19 0,0 0-37 0</inkml:trace>
  <inkml:trace contextRef="#ctx0" brushRef="#br0" timeOffset="67531.7372">8083 13470 396 0,'0'0'56'15,"0"0"-6"-15,0 0-11 0,0 0-10 16,0 0-11-16,0 0-10 0,0 0-4 15,0 0-2-15,0 0-2 0,0 0 0 0,16-58 1 16,-1 49-2-16,5 2 1 0,0-1 1 16,2 2-3-16,1 0 2 0,0-1 1 15,3 3-2-15,-2 1 3 0,1 0-2 16,1 0-1-16,0 0 1 0,-1 0-1 16,-1 0 1-16,0 2 0 0,-1-1 0 15,0-1 0-15,-2 1-1 0,-6-1 0 0,4 1 0 16,-2 0-1-16,-4 2-5 0,5-3-7 15,-7 3-14-15,-5-2-28 16,4 2-38-16,-3 0-55 0,0 0-99 0</inkml:trace>
  <inkml:trace contextRef="#ctx0" brushRef="#br0" timeOffset="68504.5887">10173 9836 166 0,'0'0'33'0,"0"0"-4"15,0 0-4-15,0 0-9 0,0 0-1 16,0 0-8-16,0 0-3 0,0 0-1 16,0 0-2-16,0 0 0 0,0-13 0 15,0 13 1-15,0 0 2 0,10 0-3 16,1 0-3-16,3 0 3 0,6 0-2 16,-2 0 8-16,3 1 6 0,5 3-2 15,1-2 3-15,1-2-2 0,1 0-4 16,-2 0-1-16,3 0-2 0,1 0-1 15,1-5-1-15,1 3-1 0,0-3 0 0,-1 2 0 16,1-1-6-16,-10 3 1 0,-4-1 0 16,0 2 0-16,-5 0 2 0,4 0 0 15,-8 0 0-15,-6 0-3 0,3 0-1 16,-7 0 0-16,0 0-1 0,0 0 3 16,2 0-1-16,-1 0-1 0,1 0-3 0,-1 0 1 15,1 0 0-15,-2 0-10 0,0 0-15 16,0 5-23-16,-5 3-20 15,-2-1-31-15</inkml:trace>
  <inkml:trace contextRef="#ctx0" brushRef="#br0" timeOffset="68898.0709">10160 9969 394 0,'0'0'68'0,"0"0"-14"16,0 0-13-16,0 0-15 0,0 0-13 16,0 0-7-16,0 0-5 0,0 0 0 15,0 0-2-15,-6-19 1 0,19 11 0 16,7-1 1-16,6 1-1 0,3 1 2 0,1 2-2 15,1 0-3-15,-5 3 0 0,-7 1-3 16,1-1-1-16,-3 2 2 0,5-2 8 16,5 2-1-16,4-1 3 0,-1-1-2 15,2 1-2-15,0-3-1 0,-2 3 0 16,-11-1-2-16,-5 2-2 0,-3 0-1 0,-5 0-3 16,0 0 3-16,0 0 0 15,-6 0-1-15,0 0 1 0,0 0 0 16,2 0-1-16,-1 0-4 0,1 0-14 15,-1 0-15-15,1 0-23 0,2 0-22 0,3 0-46 16</inkml:trace>
  <inkml:trace contextRef="#ctx0" brushRef="#br0" timeOffset="69220.77">10319 10018 340 0,'0'0'70'15,"0"0"-10"-15,0 0-10 0,0 0-15 16,0 0-11-16,0 0-6 0,0 0-4 16,0 0-3-16,0 0-2 0,0 0-4 15,-13-3-3-15,13 3-2 0,0-2 0 0,1 1-1 16,9-4 0-16,6 1 1 0,6 0-1 15,0 0 1-15,-1 1 0 0,-6 0 2 16,2 1-1-16,1 0-1 0,-6 2-2 16,7-2-3-16,-7 1-2 0,-2 1 1 15,10-2 1-15,-2 1 3 0,6 0 1 16,1-2-7-16,-9 3-9 0,2-2-26 16,-7 2-31-16,-5-2-45 0,0 2-56 15</inkml:trace>
  <inkml:trace contextRef="#ctx0" brushRef="#br0" timeOffset="72625.5006">8237 10516 75 0,'0'0'19'0,"0"0"3"0,0 0 0 16,0 0-2-16,0 0-3 0,0 0-5 15,0 0-3-15,0 0-2 16,0 0-2-16,-11-8 1 0,10 8-2 0,1-1-2 16,-3 1 2-16,3-2-3 0,0 2 1 15,0 0-1-15,0-1-2 0,-3 1-2 16,3 0-3-16,0 0-1 0,0 0-2 16,0-2 3-16,0 2-1 0,-3 0-5 15,3 0-3-15,0 0-6 0,0 0-4 0,0 0-2 16,0 0-8-16,0 0-18 0</inkml:trace>
  <inkml:trace contextRef="#ctx0" brushRef="#br0" timeOffset="72827.4935">8237 10516 147 0</inkml:trace>
  <inkml:trace contextRef="#ctx0" brushRef="#br0" timeOffset="74601.5194">8237 10516 147 0,'-51'-53'41'0,"51"53"-3"0,-5-3-4 0,2 0-5 0,-2 0-2 0,2 1-6 16,3 2-3-16,0-1-6 0,0 1-3 15,-1 0-1-15,-1-2-1 0,1 2 2 0,-1-2 2 16,1 2 0-16,-1-1 4 0,1 1-3 16,-1-2 1-16,1 2-3 0,-1-1-4 15,1 1-1-15,-2-1 0 0,3 1-3 16,0-2-1-16,-3 2 0 0,3 0-2 16,0 0 1-16,0-1 0 0,-4 1 0 0,4 0 2 15,0 0 0-15,0 0 0 0,0 0 2 16,-1 0 0-16,1-2 0 15,0 2 1-15,0 0-2 0,0 0 2 16,0 0-1-16,0 0-2 0,0 0 1 0,0 0 1 16,0 0-2-16,0 0 0 0,0 0-1 15,0 0-1-15,0 0 0 0,0 0 0 16,0 0 0-16,0 0 3 0,0 0 0 16,1 0-1-16,6 0 1 0,2 5-1 15,1 0-1-15,1 0-2 0,1 1 2 0,-3-1-1 16,1-2 0-16,3 3 2 0,-3-3-3 15,6 3 1-15,-3-1 0 0,3-1-1 16,-3 2 1-16,1-1 1 0,-1-1-1 16,0 1 1-16,0 1 4 0,-1-1-5 15,4 0 3-15,-3 2-3 0,3-3 0 16,-3 1 0-16,-2-1 1 0,-2-2-2 16,4-1 2-16,0 3-1 0,-1-3 0 15,-2 0 0-15,3 2 0 0,-3-1 0 16,4-1 0-16,-5 1 0 0,4-1-1 0,-3 1 2 15,2 1-2-15,-8-3 1 0,2 2-2 16,1-2 1-16,-1 0-1 0,0 0 1 16,4 2 0-16,-3-2 0 0,-1 0-1 15,4 1 2-15,-6 0-1 0,1-1-1 16,0 1 1-16,-5-1-2 0,3 0 3 0,4 2 0 16,-2-2 0-16,1 2-2 15,-6-2 0-15,0 0 0 0,0 0 0 16,1 0 1-16,1 1-1 0,-1-1 2 15,1 0 0-15,0 0 0 0,-2 2 1 0,3-2 1 16,-3 0 0-16,3 0 0 0,-2 1 2 16,1-1 1-16,-1 0 0 0,1 0 1 15,-1 0 2-15,1 0-2 0,-2 0 2 16,1 2-3-16,-1-2 0 0,2 0 0 16,-2 0-2-16,0 0 1 0,1 0-3 0,-1 0-1 15,0 0 0-15,2 0 0 0,-2 0-1 16,0 0 0-16,0 0-3 15,1 0 2-15,-1 0 0 0,0 0 0 0,0 1 0 16,0-1 2-16,0 0-2 0,0 0 0 16,0 0 2-16,0 0-2 0,0 0 2 15,0 0 0-15,0 0 0 0,0 2 0 16,0-2 0-16,-1 0 1 0,-1 0-1 16,1 0 0-16,-1 0 0 0,1 2-1 15,-1-2 1-15,-4 1 0 0,-1 0-1 0,3 2 0 16,-5-1 0-16,5 0-1 0,-5 1 1 15,-1-1 2-15,6 0-1 0,-5 1 0 16,6-2 0-16,-4 4-1 16,-3-2 0-16,1 2 0 0,2-1 1 0,-6 1 0 15,6-1 0-15,-2 0 0 0,0 1 0 16,-1-1-1-16,0-1 1 0,1 1 0 16,-5 2 0-16,5-1-1 0,-5 1 1 15,1 0 1-15,-3 0-1 0,3 0 0 16,0 0 0-16,-3 0 0 0,6-2 0 0,-6 3 1 15,7-4-1-15,-1 2 0 0,0-3 0 16,0 3-2-16,0-2 1 0,-2 1 1 16,2 0-2-16,1 1 1 15,-2-3-1-15,5 3 1 0,-3-3-1 0,-2 3 0 16,5 0-2-16,-3-1 2 0,2 2 0 16,3-5 1-16,0 3-1 0,-1-3 0 15,2 1 0-15,-1 0 0 0,1 0-2 16,3-2 0-16,-6 2 0 0,5 1 1 15,-4-1-1-15,1 1 3 0,4-3 1 0,-1 0 0 16,1 0 1-16,-2 2 0 0,2-2 2 16,-1 1-1-16,1-1 1 0,-2 1 1 15,2-1 0-15,-1 0 0 0,1 2 0 16,-3-2-1-16,3 0-1 0,0 1-2 16,0-1 2-16,0 0-1 0,0 0 0 0,-3 2 3 15,3-2-3-15,0 0-1 0,0 0 1 16,0 0-2-16,0 0 2 0,0 1 1 15,0-1-1-15,0 0 1 16,0 0 1-16,0 0-1 0,0 0 3 0,0 0-1 16,0 0 0-16,0 0 0 0,0 0-1 15,0 0-1-15,0 0 1 0,0 0-2 16,0 0-1-16,0 0 1 0,0 0-1 16,0 0 0-16,0 0 0 0,0 0-1 15,0 0 0-15,0 0 2 0,0 0-2 0,0 1 1 16,0-1 0-16,0 0-2 0,0 0 2 15,0 0 0-15,0 0 0 0,0 0 0 16,-1 0 0-16,1 0 3 16,0 0-3-16,0 0 0 0,0 0 0 0,-2 0-1 15,2 0 1-15,0 0 0 0,0 0 0 16,0 0 0-16,0 0 0 0,0 0 0 16,0 0 0-16,0 0 0 0,0 0 0 15,0 0 0-15,-1 0 0 0,1 0-2 16,0 0 4-16,0 0-1 0,0 0 0 0,0 0 0 15,0 0-1-15,0 0 1 0,0 0-1 16,0 0 1-16,0 0 0 0,-2 0-1 16,2 0 1-16,0 0 0 0,-1 0 1 15,1 0 0-15,-2 0-1 0,-2-1 0 16,-3-2-2-16,3-2 1 0,-2-2 0 16,0 0 0-16,0 1 1 0,3-2 1 15,-2 0-1-15,2-1 0 0,0 1 0 16,0-5-2-16,-2-3 1 0,4 3-1 15,-5-6 1-15,6-1-2 0,-3 8 3 0,2-8-3 16,-1 8 1-16,0-2 1 0,0 0-1 16,2 2 1-16,-1 0-2 0,1 0 3 15,0 1-6-15,0-2 2 0,0-6-3 16,0 9 3-16,0-7 2 0,5 1 0 16,0 0 1-16,-1 0-2 0,2 2 1 0,-3 6 1 15,-2 3 0-15,2 1 0 16,-3 4 0-16,0-1 0 0,0 1 0 15,0-2 0-15,2 1-1 0,-2-1-5 16,1 0-2-16,-1 2-1 0,0-1-1 0,2 1 1 16,-2 0 2-16,0 0-1 0,1 0 1 15,-1 0 1-15,0 3-7 0,0 7-5 16,-3 0 0-16,2-6-8 0,-2 7-6 16,1-6-13-16,1-1-28 0,-2 7-14 15,3-5-22-15</inkml:trace>
  <inkml:trace contextRef="#ctx0" brushRef="#br0" timeOffset="74953.4789">8143 10475 322 0,'0'0'52'0,"0"0"-16"0,0 0-10 15,0 0-11-15,0 0-6 0,0 0-6 16,0 0 2-16,0 0-1 0,0 0 5 16,0 0 3-16,0 3 2 0,0 15 2 15,0 7-6-15,0 2 3 0,0 0-4 16,0 2-3-16,-2-2-3 0,1-1-3 16,-1-7 0-16,1 1-1 0,-1-8 0 15,2 1 1-15,0 1 1 0,0-3-1 16,0 0 0-16,0-6 0 0,0 1-1 15,0-6 0-15,0 0-3 0,0 0 0 0,0 1 1 16,0 1-2-16,0 0 0 0,0-1-4 16,2 0-10-16,-2 0-22 0,0-1-16 15,0 0-19-15,1 0-4 0,-1 0 10 16,2-1 5-16,-1-11-10 0</inkml:trace>
  <inkml:trace contextRef="#ctx0" brushRef="#br0" timeOffset="75264.8287">8164 10474 253 0,'0'0'63'0,"0"0"-7"16,0 0-12-16,0 0-7 0,0 0-11 16,0 0-7-16,0 0-6 0,0 0-7 15,0 0-3-15,0-28 0 0,0 28 0 0,0 0 1 16,-1 3 3-16,-1 11-3 0,-1 7 5 15,0 8-7-15,2 0 4 0,1 2-5 16,0-1-1-16,0-2 2 0,0-1-5 16,0-7 1-16,0 0-1 0,0-1 1 15,0-8 1-15,0 8 2 0,0-9-2 16,0-4 1-16,0 5-3 0,0-6 0 16,0-1 0-16,1 2-2 0,-1-6-3 15,0 0-4-15,0 0-6 0,0 2-12 16,2-2-24-16,-2 0-24 0,1 0-12 0,1 0 5 15,1-11 9-15,1-4-3 0</inkml:trace>
  <inkml:trace contextRef="#ctx0" brushRef="#br0" timeOffset="75449.7381">8196 10498 162 0,'0'0'32'16,"0"0"9"-16,0 0 12 0,0 0 7 15,0 0-3-15,0 0-15 0,0 0-13 0,0 0-10 16,23 88-9-16,-17-67-3 0,-3 0-5 16,1 1-3-16,-1-1-5 0,1-6-10 15,-2 0-20-15,-1 1-55 0,2-5-100 16</inkml:trace>
  <inkml:trace contextRef="#ctx0" brushRef="#br0" timeOffset="77766.01">4462 10514 78 0,'0'0'21'0,"0"0"-4"0,0 0-1 15,0 0 2-15,0 0-1 0,0 0-4 16,0 0-4-16,0 0-2 0,0 0-2 16,12-9-1-16,-11 8-2 0,-1 1-1 0,2-2 2 15,-2 2-2-15,1 0 1 16,-1-1 0-16,0 1 3 0,2 0-1 15,-2-2-2-15,2 2-1 0,-2-1-1 16,2 1 1-16,-2-2-1 0,1 0 3 0,-1 1-2 16,0 0 1-16,2 1 2 0,-2-2-2 15,0 2 3-15,1-1 2 0,-1 1 0 16,0-2 0-16,0 2 0 0,0-1-2 16,0 1-2-16,0-2-1 0,0 2-1 15,0 0 0-15,0-2-1 0,3 2 0 0,-3 0 0 16,0 0 0-16,0 0 0 0,0-1 0 15,0 1 0-15,0 0 1 0,0 0 0 16,0 0 2-16,0 0 1 16,0 0 2-16,0 0 0 0,0-2-1 0,0 2-5 15,0 0-3-15,0 0-1 0,0-1-2 16,0 1 2-16,-7 0 1 0,0 0-2 16,-5 0-1-16,-8 0 4 0,11 0-2 15,-7 0 3-15,6 1 2 0,4-1-2 16,2 2-4-16,-2-2-6 0,2 1-14 0,-2-1-16 15,2 2-19-15,-5-2-28 0</inkml:trace>
  <inkml:trace contextRef="#ctx0" brushRef="#br0" timeOffset="78261.32">4325 10498 34 0,'0'0'5'0,"0"0"0"15,0 0-1-15,0 0-1 0,0 0 1 16,0 0-3-16,0 0 0 0,0 0-1 15,0 0 2-15,84-44-1 16,-80 42 0-16,-1 1 0 0,4 1 0 0,-7 0 2 16,0-2-1-16,0 2 0 0,0 0 0 15,3 0-1-15,-2 0 2 0,1 0 0 16,-1-2 3-16,1 2 1 0,-1 0 4 16,1 0 4-16,-1 0 9 0,1 0 7 15,-1-1 7-15,-1 1-1 0,3 0 3 0,-3 0-4 16,3 0-1-16,-3 0-3 0,3 0-1 15,-3 0-6-15,0 0-3 0,0 0-7 16,0 0-2-16,4 0-5 16,-4 0-3-16,0 0-5 0,1 0-1 0,-1 0-2 15,0 0 0-15,0 0-3 0,0 0 0 16,0 0-1-16,0 0 0 0,-1 0-2 16,-6 1 0-16,4 4-1 0,3-2 0 15,-3 0 0-15,2 0-3 0,-2 0-7 16,1 2-13-16,2-5-21 0,-1 0-14 0,-2 5-12 15,0-1-30-15</inkml:trace>
  <inkml:trace contextRef="#ctx0" brushRef="#br0" timeOffset="80277.2702">4630 10492 55 0,'0'0'14'16,"0"0"4"-16,0 0 6 0,0 0 4 15,0 0 6-15,0 0-2 0,0 0-5 16,0 0-4-16,0 0-4 0,0 0-1 16,-10-14-4-16,8 14-3 0,1-2-2 15,-2 2-4-15,-3-1 0 0,-1 1-1 0,-6 0-2 16,3 0 1-16,-3 0 0 0,-2 1-1 15,4 2 0-15,-2 2 1 0,1 1 0 16,2-2-1-16,-3 3 1 16,-3 2-2-16,3-1 2 0,-7 3-3 0,1 2 0 15,2-2-3-15,-3-3-3 0,1 4 1 16,-3-4 2-16,-4 3 2 0,-3 1 0 16,0-1 1-16,-1 2-2 0,5-5 0 15,2 2 2-15,0-5 0 0,8-1 0 16,-2 1 1-16,1-2 0 0,3-1 3 0,3 1 4 15,6-2 4-15,-3-1 1 0,2 2 2 16,-2-2-3-16,4 2-3 0,3-2-3 16,-3 0-2-16,3 0-1 0,0 0-1 15,-1 1-2-15,-1-1 0 0,1 0 0 16,-1 0-2-16,1 0 1 0,1 0 0 16,-2 0 1-16,2 0 1 0,-2 0-1 0,2 0 1 15,-2 0 0-15,2 0 2 16,-1 0-2-16,1 0 1 0,-3 0 0 15,3 0 0-15,0 0 1 0,0 0-1 0,0 0 1 16,0 0-1-16,0 0 3 0,0 0-1 16,-3 0 1-16,3 0 1 0,0 0 2 15,0 0 0-15,0 0 3 0,0 0-1 16,0 0-1-16,0 0 3 0,0 0-2 16,0 0-3-16,0 0 2 0,0 0-3 0,0 0 3 15,0 0-2-15,0 0 0 0,0 0-2 16,0 0-1-16,0 0-3 15,0 0 1-15,0 0-1 0,0 0-2 16,0 0 2-16,0 0-3 0,0 0 1 0,0 0-1 16,0 0 3-16,6 0 2 0,1 0-1 15,3 0 0-15,9 0-1 0,-9 0-1 16,10 0 3-16,-1 0-2 0,1 1 0 16,6 4-1-16,-1-2 0 0,1 1 0 15,0 1 0-15,0-1 0 0,0 0-1 16,0-1 1-16,-3-1 0 0,2 3-1 0,-5-2-1 15,3 1 0-15,-7-2 0 0,0 2 0 16,0-2-2-16,-5-1-1 16,4 4-5-16,-6-1 2 0,-1 0-2 0,4 3 1 15,-5-3 1-15,6 3-1 0,-6-2-2 16,-1-2-1-16,0 1-2 0,-2-2-3 16,2 1-1-16,-6-3 2 0,0 0 1 15,0 0 6-15,1 0-6 0,1 1-9 16,-1-1-8-16,1 0-11 0,2 0-2 0,-1-2-3 15,0-8 1-15,1 1 1 0,-2 5 3 16,-2-9-19-16</inkml:trace>
  <inkml:trace contextRef="#ctx0" brushRef="#br0" timeOffset="80916.2">4526 10443 198 0,'0'0'56'0,"0"0"-7"16,0 0-21-16,0 0-10 0,0 0-4 15,0 0-4-15,0 0-2 0,0 0-1 16,0 0-3-16,-6-12 0 0,6 10 0 16,0 2 1-16,0 0 2 0,0 0 1 0,0 2 1 15,0 10-2-15,0-1 2 0,0 9-3 16,0-2 5-16,0 3-4 0,0 7 1 15,0-11-4-15,0 1-3 16,0-5-1-16,0-1-3 0,0 2-1 0,0-4-1 16,0 2 4-16,0 1 1 0,0-1 2 15,0 0-1-15,0 0-1 0,0-6-2 16,0 0-1-16,0-6-2 0,0 5-2 16,0 0-2-16,0 2 2 0,0-1 1 15,0-6 4-15,0 0 4 0,0 0 1 0,0 0-2 16,0 2-2-16,0-2-6 0,0-2-3 15,3-9-3-15,-2-3-4 0,1-4-6 16,1 2-5-16,0-4-2 16,-2-1 4-16,2-7 11 0,-3 3 6 0,0 6 6 15,0-1 5-15,0 2-1 0,0 5 3 16,0-6 3-16,0 9 5 0,0 4 6 16,0-5 6-16,0 6 9 0,0 1 2 15,0 0-3-15,0 4-7 0,-1-2-11 16,1 2-8-16,0-1-3 0,0 1-2 0,0-2 4 15,0 2 6-15,0 0 6 0,0 2 6 16,0 9-3-16,0 8 1 0,1 2-4 16,-1 0-4-16,3 2 2 0,0 0-8 15,-3-1 1-15,5 3-6 0,-3-3-4 16,1-2 1-16,0 0 1 0,1 2 3 0,-1-2-2 16,3 1 2-16,-3-5-3 15,2 0 1-15,-3-5-1 0,-1-6 0 16,1 6-2-16,-1-7 1 0,-1 1-1 15,3 0-1-15,-3-5 2 0,0 0-5 0,0 0-4 16,0 1-18-16,0 0-41 0,0 1-54 16,3-2-149-16</inkml:trace>
  <inkml:trace contextRef="#ctx0" brushRef="#br0" timeOffset="83817.7424">9351 8975 84 0,'0'0'20'15,"0"0"-6"-15,0 0 0 0,0 0-1 16,0 0 0-16,0 0 2 0,0 0-1 0,0 0-1 15,0 0-1-15,-24-7-4 0,22 7-2 16,1 0-4-16,-5 0-4 0,-1 0-5 16,3 0-9-16,-1 0-8 0,5 0-5 15,-1 0-1-15,-4 0-4 0,1 1-10 16</inkml:trace>
  <inkml:trace contextRef="#ctx0" brushRef="#br0" timeOffset="84116.0759">9114 9050 126 0,'0'0'44'0,"0"0"-5"0,0 0-7 15,0 0-9-15,0 0-5 0,0 0-3 0,0 0-5 16,0 0-4-16,0 0-3 15,0 0-3-15,-9 1 1 0,9-1 2 16,0 0 1-16,2 0 0 0,4 0 1 0,7 0-3 16,7 0 1-16,3 0 0 0,6 0-2 15,0 0-1-15,3 0 0 0,-2 0-2 16,6 0-3-16,-1 0-3 0,3 4-5 16,-1-1-8-16,5 2-10 0,0 0-11 15,3-1-8-15,-3 1 3 0,1-2-3 0,2-3 6 16</inkml:trace>
  <inkml:trace contextRef="#ctx0" brushRef="#br0" timeOffset="86439.9167">8495 10700 176 0,'0'0'35'0,"0"0"-8"0,0 0-6 16,0 0-1-16,0 0-1 0,0 0-4 16,0 0-4-16,0 0-5 0,0 0-3 15,0 0-2-15,-4-3 1 0,-6-3-1 16,6 0-1-16,-5-1 0 0,-3 0 1 16,4 2-1-16,-7-3 3 0,8 4-1 0,-5 0 1 15,-1-4 3-15,3 5 5 16,-4-3-2-16,5 1 1 0,-4 2 0 15,1 1-3-15,-2 0-2 0,-5 0-3 0,6 2-1 16,-6 0-1-16,1 0 1 0,6 0 1 16,-8 0 1-16,4 2 1 0,3 0 2 15,-5-1 3-15,6-1 2 0,-2 0 3 16,-4 0-3-16,6 0-2 0,-7-1-5 16,2-3-1-16,4 1 0 0,-6 0-2 0,0 0 1 15,6 0-2-15,-10 1 0 0,3 2 1 16,7 0 1-16,-9 0 0 0,4 0 0 15,3 0 2-15,-2 0-4 16,-1 2 2-16,1 1-1 0,1 0 0 0,-1 0 1 16,5-1 1-16,-1-1-1 0,0 1 2 15,0-2 0-15,-7 0 2 0,8 0-1 16,-8 0 1-16,1 0-1 0,6-2-2 16,-7-1 3-16,5 0-3 0,3 0 2 15,-6 0-1-15,8 1-2 0,-2 1 0 0,2 0-2 16,-4-1-2-16,2 1 1 0,-2 1 0 15,2 0 0-15,-1 0 0 16,2 0 2-16,-1 0-1 0,1 0 0 16,-1 0 0-16,3 0-1 0,3 0 1 0,-8 0 0 15,10 0 1-15,-12 0 1 0,4 0-2 16,-1 0 1-16,-1 0-1 0,1 0 0 16,-6-4 0-16,7 4-1 0,-6-5 1 15,0 1 0-15,2 0-1 0,-7-1 0 16,9 2 1-16,-5 2-1 0,0 1 1 0,-1 0-3 15,0 0 1-15,-1 0 0 0,1 0 2 16,0 0 0-16,-5 0 0 0,2 0 1 16,0 0-1-16,0 0-1 0,-2 0 1 15,2 0 1-15,-3 0-1 0,2 0 2 16,-2-3-2-16,0 1 0 0,1-1 0 16,0 1 0-16,1-1 0 0,8 2 2 15,-3-2 0-15,7 1-2 0,-2 1 0 16,1 0 0-16,0-1 0 0,1 0 1 15,5 1 0-15,-4 1 0 0,5 0-1 0,0 0-6 16,0 0 5-16,-1 0-1 0,1 0-2 16,-4 0 5-16,1 0-5 0,4 0 2 15,-4 5 0-15,6-4 2 0,0 0 0 16,0 2-1-16,3-3 1 0,-1 0 0 16,1 0 1-16,-2 0 1 0,1 0-2 0,-1 2 1 15,1-2 0-15,-2 0-1 0,3 1 3 16,-4-1-2-16,4 0 0 15,-3 2-1-15,3-2 0 0,-1 0-1 16,-1 1 1-16,-4 1 0 0,-1-2 0 0,4 2 0 16,-8-1 0-16,6 1 0 0,1 0 1 15,-2-1 1-15,6-1 1 0,0 0 1 16,-4 1 1-16,-2-1-1 0,0 1 0 16,2 1 0-16,4-2 0 0,-3 0 0 15,3 0 0-15,0 0 1 0,-3 0-1 0,3 0 2 16,-1 0-2-16,-1 0-2 0,1 0 1 15,-1 0-2-15,1 0 0 0,-1 0 0 16,1 0 0-16,-1 0 0 16,1 0 0-16,-3 0-2 0,4 0 1 0,-3 0-2 15,3 0 0-15,-3 0 0 0,3 0 1 16,-1 0-1-16,-1 0 2 0,2 0-1 16,-1 0 2-16,1 0-1 0,-2 0 1 15,2 0 0-15,-1 0 0 0,1 0 1 16,-2 0-2-16,2 0 1 0,0 0 0 0,0 0 0 15,0 0 0-15,0 0 0 0,0 0 0 16,5 2 0-16,5 1 0 0,7 0 0 16,-1 0 1-16,0 0-2 0,1-2 1 15,-1 2-1-15,-3-3 1 0,6 0 2 16,3 0-3-16,-2 0 1 0,5 2-2 16,-1 0 1-16,-1-1-1 0,-1 1 1 15,0-1-2-15,1 0 2 0,1 2-1 16,1 0 0-16,0 1 1 0,1-1-2 15,0 0 1-15,-2 0 0 0,-1 1 1 0,3-4-2 16,-4 0 0-16,0 0 1 0,1 0 1 16,0-3 2-16,2-1 0 0,1-1-1 15,1 0-1-15,-1 1 0 0,0 0 0 16,-4 1 2-16,-2-1-2 0,-1 4 0 16,-2-3-1-16,-4 2 0 0,6 1 1 15,1 0-1-15,-2 0 0 0,6 0-1 16,-2 0 1-16,-2 4 2 0,-4 3-1 15,6-2-1-15,-6 0 0 0,2 1-1 16,1-1 2-16,-1-1-1 0,0-1 2 0,1 1-1 16,3-2 1-16,-8 0-1 0,5-2 0 15,1 0 0-15,-8 0 0 0,8 0 1 16,2 0-1-16,-5 0 0 0,3 0 0 16,-2-3 0-16,-1 2 0 0,-4 1-1 15,6-4 1-15,-3 3-1 0,4-1 1 0,-1 2-1 16,-2-3 1-16,2 2-1 0,-7 1 1 15,8-1-1-15,-7 1 1 0,1 0 0 16,-2 0 0-16,2 0 0 16,-2 0 0-16,4-2 0 0,-5 2 0 0,1 0 0 15,1 0 0-15,-1-2-1 0,-2 2 2 16,3 0-1-16,-3-1 0 0,3 1 0 16,-2 0 1-16,0-2-1 0,0 2 0 15,-4 0 0-15,5 0 0 0,-4 0-1 16,4 0 1-16,1 0 0 0,0 0 0 0,6 0 0 15,-6 0 1-15,3 0-1 0,-5 0 0 16,1 2-1-16,-2-1 1 0,-3-1-1 16,-1 2 1-16,-6-2 1 0,3 0 0 15,4 0 0-15,-2 0-1 0,2 2 1 16,-7-2 0-16,0 0 1 0,0 0 0 0,1 0 1 16,1 1-2-16,-1-1 0 15,-1 0 1-15,3 0-2 0,-3 0 0 16,0 0 1-16,3 0-1 0,-3 0-1 15,1 0 1-15,-1 0 0 0,2 0-2 0,-2 0 0 16,0 0-1-16,1 0-1 0,-1 0-2 16,0 0-6-16,2 0-9 0,-2 0-19 15,0 0-29-15,0 0-44 0,1 0-77 16</inkml:trace>
  <inkml:trace contextRef="#ctx0" brushRef="#br0" timeOffset="87076.0677">8144 10417 0 0,'0'0'1'0,"0"0"3"0,0 0 1 16,0 0 3-16,0 0 4 0,0 0 1 16,0 0 1-16,0 0 1 0,0 0 2 15,0 0 10-15,-15 0 8 0,15 0 7 16,-1 0 4-16,1 0 1 0,-3 0-2 0,3 0-1 15,0 0-3-15,0 0-5 0,0 0-4 16,0 0-5-16,0 0-6 0,0 0-8 16,0 0-4-16,-3 0-5 0,3 0-4 15,0 0-1-15,0 0 0 0,0 0-1 16,0 0-1-16,0 0-1 0,0 0 0 16,0 0 0-16,0 0 2 0,0 0 2 15,6 5 3-15,6 2 1 0,3 3-1 16,0-2-2-16,5 2 1 0,-4-3-2 15,0 1 1-15,4-1-1 0,-1 3-1 0,1-1 3 16,0 1-6-16,1 3 2 0,-4-3-7 16,2 1-6-16,-6-4-5 0,-1 1-3 15,-5-4 3-15,1-1 7 0,1 2 5 16,-6-3 3-16,1 1 3 0,-4-3 0 16,0 0 2-16,0 0 0 0,2 1 2 15,-1-1 4-15,1 1-2 0,-1-1 4 16,-1 2 0-16,0-2 3 0,2 2 1 15,-2-2 0-15,0 0 0 0,0 1 0 16,0-1 0-16,0 0-2 0,0 2-2 0,-2-2-3 16,1 1-3-16,-5 1-4 0,-4 3-5 15,-6 0-7-15,0 6-12 0,-1-2-57 16,-1 3-59-16,-2-1-118 0</inkml:trace>
  <inkml:trace contextRef="#ctx0" brushRef="#br0" timeOffset="88924.8599">7991 9238 13 0,'0'0'11'0,"0"0"-4"0,0 0-1 16,0 0-2-16,0 0-2 0,0 0-2 15,0 0 0-15,0 0 0 0,0 0-4 16,0 0-1-16,-2 0-3 0,2 0-1 15,0 0 3-15,0 0 1 0,-1 0 2 0,1 0 4 16,0 0 0-16,0 0-2 0,0 0 2 16,-3 0-5-16,3 0 4 0,0 1-1 15</inkml:trace>
  <inkml:trace contextRef="#ctx0" brushRef="#br0" timeOffset="91499.9895">6455 10674 194 0,'0'0'51'0,"0"0"-10"15,0 0-8-15,0 0-6 0,0 0-2 16,0 0-6-16,0 0-6 0,0 0-4 0,0 0-5 16,0 0 1-16,0-5-2 0,0 4 0 15,0 1-1-15,0 0 0 0,0 0 1 16,0 0 1-16,0 0-1 0,0-2-1 16,0 2 0-16,0 0-1 0,0 0 0 15,0 0 0-15,0 0 1 0,0 0-1 0,0 0 1 16,0 0 2-16,1 0 1 0,1 0 4 15,-1 0 4-15,5 0 1 0,0 0 3 16,3 0-4-16,2 0-1 0,-7 2-1 16,5-1-4-16,-3-1-1 0,5 0 0 15,-2 2-2-15,4-2-1 0,0 0-1 16,-3 0 0-16,3 0 0 0,-3 0 0 16,2 0-1-16,-9 0-2 0,5 2-1 15,-3-2 1-15,1 0 0 0,-2 0 2 16,9 1-1-16,-7 0 1 0,4-1-1 0,3 1 2 15,-3-1-2-15,3 0 2 0,3 0 0 16,7 0 3-16,-1 0-2 0,8 0 1 16,-1 0-1-16,-3-2-1 0,0 1-1 15,0-1-1-15,-4 0 2 0,1 2-2 16,0 0 0-16,0 0-1 0,-5 0 0 0,0 0-2 16,0 0 1-16,-4 0 2 0,6 0 1 15,1 0 2-15,0 0 1 16,8 0-3-16,-3 0 0 0,-2-1 0 15,0-2-1-15,-5 0 0 0,-3 1 0 0,1-1 0 16,-4 3 0-16,6-2 0 0,-7 1 0 16,2 1 0-16,-2-1 0 0,2 1-1 15,-1 0 1-15,-1 0 0 0,2 0-1 16,-1 0 2-16,0 0-1 0,-1 0 0 16,2 0 1-16,-2 0-1 0,-1 0 0 0,1 0-1 15,-2 0 1-15,2 1 0 16,-1-1 0-16,-1 0 1 0,7 0 0 15,-6 0-1-15,7 0 1 0,0 0-1 16,2-1 1-16,-2-1 0 0,2-1-1 0,-2 1 0 16,-6 2 0-16,10 0 0 0,-5 0 0 15,-4 0 0-15,6 0-2 0,1 0 2 16,-1 0-1-16,-3 0 1 0,1 2 0 16,1 1 0-16,-1 0 0 0,4 0-1 15,-3 2 1-15,2 1 0 0,-1-1 2 0,-3-3-2 16,-3 1 0-16,4 0 0 0,-8-1-1 15,10 0 1-15,-8-1 0 0,2 0 1 16,-1-1-1-16,1 0 0 0,1 2 1 16,1-2-1-16,5 0 1 0,-8 0-1 15,8 0 0-15,-8 0 0 0,0 0 0 16,0 0 0-16,1 0 0 0,-1 0 0 16,-1 0 1-16,2 0-2 0,-1 0 1 15,2-2 0-15,-2 2 0 0,-2 0 0 16,3 0-1-16,-3 0 1 0,-4 0 1 0,8 0-1 15,-8 0 2-15,7 0-2 0,0 0 0 16,-1-1 0-16,-1 1 0 0,-5 0 0 16,4-1 0-16,-4 1 1 0,-3 0-1 15,5 0 0-15,-8 0 0 0,5-2 0 16,1 2 0-16,-2-2 0 0,2 2 0 0,-6 0 1 16,0 0-1-16,0 0 0 15,1 0 1-15,1 0 0 0,-1 0 0 16,1 0 2-16,0 0-2 0,0 0 3 15,2-1-1-15,2 1-1 0,0-2-1 0,0 2-1 16,-6 0 1-16,0-2-1 0,0 2 2 16,1 0-2-16,1 0 0 0,-1-1 0 15,2 1-1-15,-2 0 1 0,-1 0 0 16,3 0-1-16,-3-1 0 0,3 1-1 16,-2 0-3-16,1 0 1 0,-1 0-4 0,1 0-4 15,-1-1-12-15,1 1-27 0,-2 0-31 16,0-4-37-16,0 3-38 15</inkml:trace>
  <inkml:trace contextRef="#ctx0" brushRef="#br0" timeOffset="92839.0723">8173 10524 386 0,'0'0'51'15,"0"0"-11"-15,0 0-13 0,0 0-9 16,0 0-9-16,0 0 1 0,0 0 2 16,0 0 2-16,0 0 0 0,0 0 0 15,-30-19-3-15,28 19 0 0,1-1-3 16,-1 1 1-16,1-2-3 0,1 2-2 0,-2-1-1 15,2 1-2-15,-1-2 1 0,1 2-1 16,-2-1 1-16,2 1-2 0,-1-2 1 16,-1 2-1-16,1-2 0 0,-2 1 1 15,3 0 0-15,-3-1 1 0,3 1 0 16,-1-1-1-16,-1 1 2 0,1-1-1 0,-1 0-1 16,0 1 1-16,0-1-2 0,1 1 1 15,-1 1 0-15,1-2-1 16,-1 2 1-16,1-1 0 0,-2 1 0 15,3-1 0-15,-3 1 1 0,3-2 0 0,0 2 1 16,-1-1 0-16,1 1-1 0,-2-2 0 16,2 2-1-16,-1 0 0 15,1-2 1-15,0 2-4 0,0 0 1 0,0 0-2 16,0-1 1-16,0 1-2 0,0 0 0 16,0 0 3-16,0 0-1 0,0 0 2 0,0 0 3 15,7 3-1-15,7 6-1 0,1 0 2 16,2 0-2-16,-2 0 0 15,2 0 5-15,-4 1-6 0,0-5 5 16,0 3-5-16,-3-3-2 0,0-1 1 0,3 1-1 16,-4-1 0-16,5 2 1 0,1 2 2 15,1-2 0-15,3 2 0 0,-5-4 1 16,1 1-2-16,-7-1 0 0,4-4-2 16,-3 4 1-16,2-1 0 0,2-1 1 15,-3 0 1-15,6 1-1 0,-6-2 1 0,2 3-1 16,-1-3-1-16,-2 2 0 0,2-1-1 15,-2 1 0-15,0 1-1 0,0-4 1 16,1 3 0-16,-6-1 0 0,5 1 1 16,-5-2 0-16,1 1 1 0,0 0-1 15,-5-2 1-15,0 0 2 0,0 0 0 16,0 0 1-16,3 1 0 0,-3-1 1 16,3 0 0-16,-3 0 0 0,1 0-1 15,-1 1 1-15,0-1-2 0,2 0 0 16,-2 0 0-16,0 0-2 0,1 0 1 15,-1 0-2-15,0 0 1 0,0 0-2 0,0 0 1 16,0 0 1-16,0 0-1 0,0 0 1 16,-1 0-1-16,-5 0 0 0,-2 0 1 15,2 0-1-15,-6 0 1 0,6 0 0 16,-8 0-1-16,2 0 1 0,-2 0 0 16,4 3-1-16,-2-3 2 0,-1 2-2 0,3 1 1 15,-2 0-1-15,1 0 1 16,1 0-1-16,-3 0 1 0,-2 2 1 15,5-2-2-15,-4 1 1 0,-1 1 0 0,7 0-1 16,-7 1 1-16,3 1 0 0,-2-1 1 16,1 2-2-16,0-2-1 0,6-1-1 15,-2-2 1-15,-4 6 0 0,0 0 1 16,-1 1 1-16,-1-1 0 0,-2 2 0 16,4-2 0-16,-3 0 0 0,6-1-1 0,-2-1 0 15,-1 1 1-15,6-2 0 0,-5 3 0 16,4-4 0-16,-1-1 0 15,2 1 0-15,2-3 1 0,2 1 0 0,3-3-1 16,-1 0 1-16,1 0-1 0,-3 0 0 16,3 1-2-16,0-1 1 0,0 0-1 15,-4 1 0-15,4-1 0 0,0 0-1 16,0 0-1-16,0 2-2 0,0-2 1 16,0 0 1-16,0 1 1 0,0-1 2 15,0 0 0-15,0 2 1 0,0-2-1 0,0 0 0 16,0 1 1-16,0-1 2 0,0 0 0 15,0 0 1-15,0 1 1 0,0-1 1 16,0 0 0-16,0 0-1 16,0 0-1-16,0 0-1 0,0 0-1 0,0 0 2 15,0-5-2-15,0-1 1 0,0 1 0 16,0 0-1-16,0-1 1 0,4 1 0 16,-4 2-2-16,3-8 3 0,-2 6-2 15,1 1 1-15,-1-7 0 0,1 6-1 16,-1-6 1-16,1 2 0 0,-1-3-2 0,1 4 2 15,1-3-2-15,-2 0 0 0,2 3-2 16,-3-4 0-16,3 3-1 0,4-7-1 16,-4 7-2-16,3-7-3 0,1 4-9 15,2 0-15-15,2-3-18 0,-1 0-25 16,2 3-32-16,4-3-40 0,-3 1-100 16</inkml:trace>
  <inkml:trace contextRef="#ctx0" brushRef="#br0" timeOffset="107923.5653">6083 10637 41 0,'0'0'18'0,"0"0"-2"16,0 0 3-16,0 0 4 0,0 0 2 0,0 0 2 15,0 0-3-15,0 0-1 0,0 0 1 16,29-4 8-16,-26 4 3 0,-2 0 7 16,1 0-1-16,-1 0-1 0,1 0-4 15,-1-2-9-15,1 2-5 0,-2 0-8 16,1-1-6-16,-1 1-2 0,0-2-2 0,-4-1-1 16,-9 1-1-16,-5-2-1 0,-2 4 0 15,-4 0 0-15,0 0 1 16,0 0 0-16,-1 0 0 0,1 0-2 15,-5 0 0-15,0 0 0 0,0 0 1 0,-3 0-2 16,-1 0-2-16,-2 0 0 0,-1 2 0 16,1 0-3-16,-4 0-1 0,2 1-2 15,-2 0-3-15,1 2-2 0,2 1 0 16,1 2 2-16,-1-1 2 0,6 2-5 16,1-1 1-16,4 1-1 0,-1-1 1 0,6-2 7 15,-3 1 3-15,1-1 2 16,3 1 2-16,3-3 1 0,-1-1 0 0,8-2 0 15,-2-1 1-15,-1 1 0 16,-2-1-2-16,4 2 1 0,-5-2 0 0,-5 0-2 16,3 0 1-16,-7 0 0 0,0 0-1 15,-1 3 0-15,-2 1 1 0,-2-2-1 16,3 3 1-16,1 0 1 0,1-1 1 16,5-1 1-16,6 1 3 0,0-2 2 15,10 0 2-15,-1-1 1 0,-2-1 1 0,0 0 1 16,0 0 0-16,-7 0 1 0,9 0 1 15,-2 0-2-15,-3-3-3 0,4 1 0 16,-1 1-2-16,3-1-1 16,3 2-2-16,-4-2 1 0,1 0-3 0,-2-1 0 15,2 2-1-15,3 1-1 0,-1-1 0 16,1 1-1-16,0 0-2 0,-4-2-1 16,4 2 0-16,0-2 0 0,0 2 2 15,-3 0-1-15,3 0 2 0,0-1 2 16,0 1-1-16,0 0 0 0,0 0 1 0,0 0 1 15,0-2 0-15,0 2 1 0,8-2 0 16,4 1-1-16,8 0 0 0,-2-1 0 16,8 0-1-16,-2-1 0 0,2-1-1 15,0 1 1-15,2 0-1 0,1 0 0 16,1 0 0-16,-1-1 1 0,0 1-4 16,-3 1-1-16,-6 0-1 0,-2 1-2 15,2 1 2-15,0 0 3 0,9 0 5 16,1 0 0-16,2 0-2 0,1 0 0 15,1 0-2-15,-4 0 1 0,3 0 1 0,-1 0-1 16,0 0 0-16,-2 0-1 0,2-2-2 16,-3 2 0-16,3 0 1 0,-2 0 1 15,2 0 1-15,0 0-1 0,-2 2 0 16,-1-1-1-16,-3 2 0 0,0 0 1 16,-7-2 0-16,-2 3-1 0,-5-3 1 0,0-1 0 15,2 2 0-15,-4 0 0 16,3-2 1-16,-7 0 0 0,0 1-1 15,-6-1 1-15,0 0-1 0,4 0 1 16,2 0 0-16,2 0 0 0,-2 0 0 0,-6 0 2 16,0 0-1-16,0 0-1 0,2 0 0 15,-1 0 0-15,1 0-1 0,-1 0 1 16,-1 0 1-16,3 0-1 0,-3 0 2 16,3 0 0-16,-3 0 0 0,3-1 2 15,-2 1 2-15,1 0-2 0,-2 0-1 0,0-2-2 16,0 0-3-16,-3-1 0 0,-9 0-1 15,-8 0 1-15,1 0 0 16,-11 2-1-16,-1-1 0 0,-2 2 0 0,-4 0-1 16,-4 0 0-16,2 2 1 0,-4 1-2 15,-2-2-1-15,-1 2 1 0,1 0 0 16,-4-1-2-16,-1-1 3 0,-2 1 0 16,-1-2 2-16,2 2 1 0,-1-2-1 15,3 0 2-15,4 0 1 0,3-4 0 16,5-4 0-16,2 1 1 0,6-2-1 0,6-2 0 15,0 1 2-15,1-1 0 0,2 0-1 16,5 2 3-16,5 2-4 0,-3 0 3 16,6 2-3-16,-2-2 1 0,1 1-2 15,-1 1-1-15,2-2-1 0,-1 1 0 16,-3 2-1-16,8 2-1 0,-7 1 1 0,-2 1-2 16,1 0 1-16,-5 0 0 15,0 4 1-15,6 1 0 0,-6 2 2 16,7-2-1-16,0-1 1 0,-2 1-1 15,4-2 2-15,-2 2-1 0,6-4 0 0,0 3 1 16,-2-3-2-16,0 0 2 0,1 2 0 16,-2-3 0-16,6 0 0 0,0 0 0 15,0 0-1-15,-3 0 1 0,3 2 0 16,-3-2-1-16,3 0 1 0,-1 0-2 16,-1 0-1-16,1 0 0 0,1 0 0 0,-2 0-1 15,2 0 2-15,-1 0-1 16,1 0 0-16,-3 1-3 0,3-1 2 15,-1 0-1-15,1 0 1 0,-2 0 1 16,2 0 0-16,0 0 1 0,0 0-1 0,0 0-2 16,0 0 1-16,0 0-2 0,-1 0-1 15,1 0-1-15,0 0 0 0,0 0 3 16,0 0 1-16,0 0 3 0,0 0 0 16,4 0 0-16,9 0-1 0,0 0 1 15,7 2-1-15,2-2 0 0,0 0-2 0,8 0 0 16,2 0-5-16,0-2-1 0,5-1-4 15,4-1-3-15,2-1-1 0,5 1-3 16,4-1-6-16,-1 2-7 16,2 0 0-16,-1 0 2 0,-4-2 5 0,1 2 11 15,-4-3 5-15,0 2 10 0,-3-3 2 16,-3 0-1-16,-2 1 1 0,1-2-1 16,-5 1 5-16,0 0-2 0,-1-1 4 15,-4 1 0-15,-2 3-1 0,-9 1 0 16,2 2 0-16,-3 1 0 0,-3 0 0 0,6 0 0 15,-2 0 0-15,-4 0-4 0,6 0 2 16,-2 3-1-16,-5-2 0 0,6 2 3 16,0 0-3-16,-5 0 3 0,6 0-4 15,-1-1 1-15,-6-1-2 0,7-1 0 16,-9 0 1-16,4 0-1 0,-2 0-1 16,-2 0-3-16,0 0 3 0,-4-1-6 15,0 1 7-15,-6 0-2 0,0 0 1 16,0 0 2-16,1-2 0 0,1 2 1 15,-1 0 2-15,-1 0-8 0,0 0-7 0,0 0-8 16,-13 0-14-16,-6 8-7 0,-8 3-21 16,-2-1-4-16,-1 1-3 15,-4-1-16-15</inkml:trace>
  <inkml:trace contextRef="#ctx0" brushRef="#br0" timeOffset="108343.455">4769 10762 216 0,'0'0'63'0,"0"0"-4"16,0 0-3-16,0 0-7 0,0 0-4 15,0 0-8-15,0 0-8 0,0 0-5 0,0 0-7 16,0 0-4-16,-19-4-4 0,19 3-4 15,-1 1 0-15,1-2-4 0,-2 2-2 16,2-1-2-16,0 1 1 0,0 0-1 16,0-1 3-16,3 1 3 0,13 0-1 15,4 0 1-15,9 0-2 0,0 1 0 16,6 0 1-16,1 1-1 0,3-1 0 16,0 1 0-16,7-2 0 0,-1 0-1 15,4 0 1-15,2 0 0 0,5 0-1 16,-1-3 1-16,0 0-2 0,-3 0-1 0,2-1 0 15,-1-1 1-15,2-1 1 0,0 0 0 16,0 0-1-16,0-1-2 16,0 0 2-16,-6 1-3 0,0 0 0 15,-5 0-1-15,-4 1-7 0,-1 1-5 0,-7 1-10 16,1 1-13-16,-5 0-16 0,-4 2-15 16,-8 0-25-16,0 2-11 0,-3 3-37 15</inkml:trace>
  <inkml:trace contextRef="#ctx0" brushRef="#br0" timeOffset="109640.1171">4743 10531 5 0,'0'0'19'15,"0"0"1"-15,0 0 0 0,0 0 2 16,0 0 0-16,0 0 5 0,0 0 4 0,0 0 1 16,0 0 3-16,-2-47 0 0,2 41 4 15,0 2 0-15,0 4 1 0,0-2-4 16,0 2-2-16,0-6-2 0,0 0-3 16,-1 0-3-16,1 1-1 0,0 5-8 15,-3-5-3-15,0 3-4 0,0-3-5 0,-4-1-2 16,4 4-1-16,-1 1-2 0,-8-1 0 15,1 2 0-15,-7 0-1 0,-5 3-1 16,0 5 1-16,1 2 0 16,-4 1 0-16,3 2 0 0,-3 0 1 0,0 1-1 15,-1 1 1-15,2 0 5 0,-3 0-5 16,1 2 3-16,1-3-3 0,0 1-1 16,0-1 2-16,1-2 0 0,-1 1-1 15,3-5 1-15,3 2-1 0,1-2 0 16,6-2 0-16,0 0-2 0,-3 1 2 0,6-4 0 15,-3 4 0-15,3-4 1 0,0 0-1 16,-2 0 0-16,2 1 0 0,0-3 1 16,4 0 1-16,3 1 0 0,3-2 1 15,-1 0 2-15,1 0-3 0,-3 0 1 16,2 0 0-16,-1 0 0 0,1 0 1 16,-1 0 0-16,1 0 0 0,-2 0 1 0,3 0-2 15,-3 0-1-15,3 1 0 16,-3-1-2-16,3 0 0 0,-3 0-1 15,3 0 0-15,-1 0 0 0,1 0 1 0,-2 0-2 16,2 0 0-16,-1 0 1 0,1 0-2 16,0 0 2-16,0 0-1 0,0 0 1 15,0 0 3-15,0 3 1 0,10 0 0 16,7 2 1-16,4 1-2 0,0-3-1 16,2 0 0-16,1-1 0 0,3 0 0 15,2 0 0-15,4-1-1 0,1 3 0 0,3-2 0 16,-2 2 0-16,-2 1-1 15,2-1 1-15,-5 1-1 0,-1 2 0 16,1 0 0-16,-4 0 0 0,0 2-1 0,-2-2 0 16,-1 2-3-16,-3-2 0 0,-4 4-1 15,-5-4-1-15,-2 3-1 0,-3-4-6 16,0 3-1-16,-2-2-3 0,-1-1-2 16,0-2-2-16,-3 1-1 0,1-2 3 15,-1 2 1-15,0 0 8 0,0-5 4 0,0 0 3 16,0 0-34-16,0 0-33 0,0 0-18 15,-10-1-22-15,-4-8-13 0</inkml:trace>
  <inkml:trace contextRef="#ctx0" brushRef="#br0" timeOffset="109984.1012">4526 10469 266 0,'0'0'72'15,"0"0"-7"-15,0 0-10 0,0 0-8 16,0 0-9-16,0 0-7 0,0 0-8 16,0 0-7-16,0 0-10 0,0 0-5 15,-20-55-2-15,20 55-1 0,4 5 3 16,6 7 2-16,5 9-2 0,0 5 4 0,0 4 1 16,2 4-3-16,1 4 2 15,-1 0-3-15,-4 1-2 0,1-3 0 16,-5-1 0-16,0-3 0 0,2-1-2 15,-5-5 1-15,0-2 0 0,0-1-1 0,-3-7 1 16,1 0 0-16,-3-6 0 0,-1-4-1 16,0 5-2-16,0-5 0 0,0 4 0 15,0 1-3-15,0-3-3 0,-5-1-5 16,2-4-9-16,-6-1-7 0,6-2-11 16,-7-2-11-16,-3-12-14 0,7-4-16 0,-3-10-2 15,5-1-13-15,0-6-7 16</inkml:trace>
  <inkml:trace contextRef="#ctx0" brushRef="#br0" timeOffset="110251.3126">4624 10474 281 0,'0'0'74'0,"0"0"-12"16,0 0-6-16,0 0-9 0,0 0-10 16,0 0-11-16,0 0-8 0,0 0-7 15,0 0-4-15,-4-20-3 0,4 18-2 0,0 2 0 16,0-1-2-16,0 1 2 0,0 9 3 15,4 7 0-15,2 7 0 0,4 4 4 16,-4 5-4-16,0 3 3 0,-2 2-6 16,-1 1-1-16,0-3-1 0,0-2-1 15,1-2 1-15,-1-4-1 0,0-3 1 0,-2-7-1 16,2-1 0-16,-3-5-3 16,3 0 0-16,-3-1-1 0,0-5-1 15,3 6-4-15,-3-7-10 0,3 1-23 16,-2-1-33-16,-1-4-48 0,0 0-73 0</inkml:trace>
  <inkml:trace contextRef="#ctx0" brushRef="#br0" timeOffset="110505.0675">4118 10705 475 0,'0'0'43'0,"0"0"-17"16,0 0-14-16,0 0-7 0,0 0-4 16,0 0 0-16,0 0-1 0,78-20 0 0,-46 21-1 15,8 6-3-15,2 1-7 0,5 1-13 16,0-1-53-16,2-1-77 0,-2-2-109 15</inkml:trace>
  <inkml:trace contextRef="#ctx0" brushRef="#br0" timeOffset="113536.5509">4523 10603 48 0,'0'0'8'16,"0"0"-1"-16,0 0-3 0,0 0-3 15,0 0-1-15,0 0 1 0,0 0-1 16,59-79 4-16,-53 73 2 0,-3 2 1 16,1 1 6-16,-4 3 1 0,0-1 5 0,0 1 1 15,2-2 2-15,-1 1-2 0,1-1-2 16,-1 2 3-16,1-1 0 0,0 1 4 15,-2-2 3-15,2 2 0 16,-2-1 0-16,1 1 5 0,-1-2-6 0,0 2 2 16,0-1-1-16,0 1-3 0,0-2-5 15,3 2-2-15,-3-2-3 0,0 2-4 16,0-1-2-16,0 1-5 0,-3-1-1 16,-4-1-2-16,-6 2-1 0,-7 0 1 15,-1 2-1-15,-9 5 0 0,4 4 0 0,-1 3 1 16,-2-1 5-16,-2 3-4 0,1-3 3 15,0 2-3-15,-1-3-2 0,-2 0 0 16,4 1 1-16,0-3-1 16,2-1 2-16,1 0-2 0,4-2 1 0,-1-2-1 15,7-1 0-15,0 0 1 0,6-2 0 16,3-1 1-16,-8 1 2 0,11-2-1 16,-12 0-1-16,-3 0-1 0,8 0-2 15,-10 2 1-15,11-2 0 0,3 0 1 16,1 1 0-16,6-1-1 0,0 0 1 0,0 0-2 15,-1 0 0-15,-1 1-1 0,1-1 0 16,-1 0 0-16,2 0 0 0,-1 0 2 16,1 0 0-16,-3 0 0 0,3 0 1 15,-1 0 0-15,1 0 0 0,0 0 1 16,0 0 0-16,0 0 2 0,0 0-1 16,0 0 1-16,4 0-1 0,2 0-2 15,5 0 0-15,8 0 0 0,-3 0 0 16,9 1 0-16,-1 3 0 0,2-1-1 15,3 0 1-15,0 3-1 0,1 0 0 0,-2 1 1 16,4 5-1-16,4 1-2 0,-6 1 1 16,5 2 0-16,-5 0 1 0,-1 2 1 15,-3-2-4-15,-1 0 1 0,-2 0 0 16,0 0 1-16,-4 0 1 0,4-1 1 16,-1-1-1-16,-1-2 0 0,-3-1-1 15,-4-4 1-15,-2 1-2 0,-3-5 0 0,-5-1-1 16,0 1-1-16,0-2-5 0,1 0-6 15,-1 1-9-15,-1-1-17 16,-3-1-28-16,0 0-30 0,0 0-25 0,0 0-24 16</inkml:trace>
  <inkml:trace contextRef="#ctx0" brushRef="#br0" timeOffset="113897.9309">4562 10505 450 0,'0'0'67'0,"0"0"-19"16,0 0-16-16,0 0-11 0,0 0-10 15,0 0-2-15,0 0-5 0,0 0-2 16,0 0-4-16,-3-15-1 0,3 15 1 0,0 2 2 15,0 14 6-15,0 9-5 0,3 6 4 16,-3 1-5-16,3 2-1 0,0 1 1 16,-2 0-1-16,1 2 2 0,-1 1-1 15,2 1-1-15,-2-4-1 0,1-1 1 16,1-3-2-16,-2-2 2 0,2-11-2 16,0 0 0-16,0-7-3 0,-3-5-2 15,3 4-4-15,-2-5-6 0,1-1-9 16,-1 1-4-16,-1-5-11 0,0 0-23 15,0 0-29-15,0 0-16 0,0 0-4 0,0-8 7 16</inkml:trace>
  <inkml:trace contextRef="#ctx0" brushRef="#br0" timeOffset="114140.0439">4527 10611 233 0,'0'0'80'0,"0"0"-3"16,0 0-11-16,0 0-18 15,0 0-13-15,0 0-16 0,0 0-9 16,0 0-5-16,0 0-2 0,0 0 3 0,-7-18 4 16,7 21 0-16,0 9 2 0,0 10-6 15,3 6 1-15,1 1-5 0,1 3 2 16,-1 2-3-16,2-1-1 0,2 2-1 16,0-2 1-16,-1 1-2 0,3-4 0 15,-3-1 0-15,-1-5-3 0,1-2-1 0,-1-7-1 16,0 0-11-16,-2-6-20 0,-4-5-36 15,6 4-45-15,-3-4-73 0</inkml:trace>
  <inkml:trace contextRef="#ctx0" brushRef="#br0" timeOffset="114437.3134">4193 10707 344 0,'0'0'35'0,"0"0"-6"15,0 0-10-15,0 0-17 0,0 0-11 0,0 0 0 16,0 0 2-16,0 0 3 0,0 0 0 16,0 0-8-16,35-2-15 0,-6 7-24 15,-2 0-28-15,1-2-51 0</inkml:trace>
  <inkml:trace contextRef="#ctx0" brushRef="#br0" timeOffset="114655.3163">4442 10705 55 0,'0'0'-25'16</inkml:trace>
  <inkml:trace contextRef="#ctx0" brushRef="#br0" timeOffset="114901.2589">4614 10598 150 0,'0'0'48'0,"0"0"-6"0,0 0-9 16,0 0-15-16,0 0-3 15,0 0-2-15,0 0-2 0,0 0 0 16,0 0-6-16,-38-7-3 0,21 7-6 15,-6 0-6-15,4 5-16 0,-1 2-25 0,0 1-32 16,-5 4-73-16</inkml:trace>
  <inkml:trace contextRef="#ctx0" brushRef="#br0" timeOffset="115206.2073">4585 10608 445 0,'0'0'61'0,"0"0"-15"0,0 0-15 15,0 0-10-15,0 0-11 0,0 0-6 16,0 0-6-16,0 0-5 0,0 0-4 16,-7-8 2-16,7 8-2 0,0 8 1 15,1 9-6-15,2 4-11 0,0 2-21 16,3 1-24-16,-6 1-34 0,4-1-45 16</inkml:trace>
  <inkml:trace contextRef="#ctx0" brushRef="#br0" timeOffset="123195.7725">5072 10787 22 0,'0'0'26'15,"0"0"-5"-15,0 0 1 0,0 0-10 0,0 0-2 16,0 0 6-16,0 0 2 0,0 0 2 15,0 0 1-15,0 0-4 0,-11-24-7 16,11 23-4-16,0-1-6 0,0 0-5 16,0 1 0-16,-3 1-3 0,3-2-1 15,0 2-3-15,0-1 0 0,-1 1-1 16,-1-1 5-16,-5 1 4 0,-5 0 3 16,-8 0 2-16,-6 0 1 0,0 5-1 15,0 4 0-15,-1-2-1 0,-1 0-1 16,0 1 4-16,4-1 3 0,5-3 7 0,6-1 6 15,4-3 6-15,2 0 5 0,-3 0 0 16,0-3 2-16,0-3 0 0,6-1 0 16,1 5-2-16,-3-7-1 0,4 6-7 15,1-2-2-15,-2 2-5 0,3 3-6 16,0-2-1-16,0 2-4 0,0-1-4 0,0-1 0 16,0 0-3-16,0-2 0 15,0 0-1-15,6 0 2 0,3 0 2 16,3 4 0-16,6 0 0 0,-1 0 0 15,9 0 0-15,-4 4-2 0,4-2 2 0,3 0 2 16,1-2-2-16,2 0 0 0,3 0 0 16,0 0 0-16,2-4 2 0,1-3-2 15,-1 3 0-15,1-3 0 0,2 2 1 16,-1-1-1-16,-1-1 0 0,-2 2 0 16,-4 3 0-16,0-1-1 0,-12 1 1 0,0 2-2 15,1 0 2-15,-9 0 2 16,6 0-2-16,-5 0 0 0,-3 0 0 0,2 0-2 15,-7 0 4-15,4 0-1 16,-2 2 1-16,-2-2 0 0,1 1-1 0,-6-1-1 16,0 0 2-16,0 0-1 0,1 0 3 15,-1 2-1-15,4-2 3 0,-4 0 4 16,3 0 4-16,-3 0 2 0,3 1 1 16,-2-1-3-16,1 0-2 0,-1 0 0 15,-1 0-4-15,0 0-1 0,0 0-2 0,0 0-4 16,-7-4-1-16,-4-4 0 0,-7 1-2 15,-5 2 1-15,-3 0-4 0,-4 4 0 16,-8 0-2-16,-3 1 0 16,-9 0-1-16,-2 1 0 0,1 3-2 0,-5 1 1 15,-2-1-1-15,2 0 3 0,1-2 2 16,1-2 2-16,5 0 1 0,8 0-1 16,1-2 2-16,4-3 0 0,4-3 1 15,2 3 1-15,2-2 1 0,4 1 1 16,8 1 4-16,-3 1 0 0,12 1-1 0,-5 1-2 15,2-1-2-15,6 2-3 0,-2 1-2 16,6 0-3-16,0-1-1 0,0 1-2 16,-3 0 1-16,3 0 2 0,-3 0 2 15,3 0 3-15,-3 0 1 0,3 0 0 16,0 0 0-16,0 5 0 0,0 0 1 16,3 1 1-16,7 2 2 0,3-5 0 15,8 0 0-15,0-3 0 0,2 0 0 16,3 0-2-16,-1-3 1 0,1-2-1 15,6 2-1-15,-2 0 1 0,2 1-4 0,1 2 2 16,3 0-1-16,0 0 0 0,2 2 0 16,1 3 1-16,-1-1-2 0,4 1 2 15,-3-1-1-15,0 1 1 0,4-2 0 16,1 0 0-16,0-2 0 0,-2-1 1 16,-1 0-1-16,-1 0 1 0,-4-2 0 15,-1-5 0-15,0 2 0 0,-2-3-1 0,-1 1 3 16,-2 0-3-16,-1 2 2 15,-3-2-1-15,-3 1 0 0,-8 1 1 16,-5 2-1-16,0 2 0 0,-6 0-2 0,1-1 2 16,-1 0-2-16,-4 2-2 0,0-1 2 15,0 1-2-15,2 0 0 0,-1 0 0 16,1 0 0-16,-1 0 2 0,-1 0 3 16,0 0 0-16,0 0 1 0,0 0 1 15,4 0 2-15,-4 0-2 0,-4 0-1 0,-6 0 0 16,-10 1-2-16,-4 4-1 0,-3-1 1 15,-2 1-2-15,-3-2 1 0,3 2 0 16,-3-3 1-16,-4 1 0 16,0-1-2-16,-4 1 1 0,-4-1-3 0,-3-1 1 15,-1 2-1-15,-1-2 1 0,0-1 1 16,-1 0-3-16,0 0 1 0,-1 0-2 16,-4 0 1-16,5 4 3 0,3-1 1 15,1 0 0-15,11 2 0 0,2-2-1 16,7 2 1-16,10-1 0 0,-1 0-1 0,8-2 2 15,3-1-1-15,2 0 1 0,4-1 0 16,-1 0-1-16,1 0-2 0,0 0-1 16,-2 3 2-16,2-3 2 0,0 1 3 15,13 2-2-15,6 0 1 0,7-2-3 16,1 0 1-16,1-1-1 0,2 0 1 16,2 0 1-16,4 0-2 0,2 0 0 0,1 0 0 15,0 0-2-15,0 3 2 16,4-1 0-16,1 1-1 0,-1 2 0 15,2-2 0-15,-2 1-1 0,-1 1 1 0,-3 1-8 16,-4-1-4-16,1 0 2 0,-1-3 3 16,2 1 8-16,2-3 5 0,2 0-2 15,2 0-1-15,-1-4-1 0,-1-2 0 16,-1 0-1-16,-2-3 2 0,-5 2 0 16,-3 1-2-16,-2-2 1 0,-12 4-1 0,1 0 1 15,-7 0 0-15,-5 3-1 16,1 1 1-16,-6 0-1 0,0 0 0 15,0-1-2-15,2 1 0 0,-2 0 2 16,0 0 0-16,-8 1 0 0,-8 7 2 0,-10 0-1 16,-2 3 0-16,1-4 0 0,-2 2 1 15,0-3 0-15,3-3 0 0,1 0 0 16,2-3 1-16,-1 0 0 0,-2 0 0 16,1 0-1-16,0 0 1 0,1-3 1 15,5 0 5-15,3-2-1 0,6 4 1 0,-2-4-4 16,-3 0-4-16,3 3-1 0,-4-3-1 15,-1 0-2-15,5 4-2 0,-10-3 0 16,2 4-1-16,1 0-2 0,-8 2-1 16,2 6-2-16,-1 2-6 0,-1 3-11 15,-2 0-27-15,2 6-31 0,0 2-31 16,4 0-74-16</inkml:trace>
  <inkml:trace contextRef="#ctx0" brushRef="#br0" timeOffset="124392.365">6568 12462 59 0,'0'0'5'15,"0"0"-1"-15,0 0 0 0,0 0-1 16,0 0 0-16,0 0 0 0,0 0 0 0,0 0-1 16,0 0 0-16,17-1-2 0,-10 5 0 15,1 0 0-15,0 1 0 0,1 0 1 16,-2-1 4-16,2 2 0 0,4 1 4 16,-6-3 3-16,9 3 4 0,-3 0 3 15,4-3-3-15,2 1 0 0,3-1-4 0,-1-1-3 16,1-1 1-16,3 1-2 0,1-2 0 15,3-1-3-15,1 0-4 0,3 0 1 16,2 0-4-16,1 0 1 0,-1 0-1 16,5 0-2-16,-5 5 0 0,4 1 0 15,0 0 0-15,3 0-1 0,0 0-2 16,0 0 1-16,0 1-3 0,-2-3-2 16,1 2 2-16,-2 0 2 0,0 1-9 15,-1 0 6-15,-1-1-3 0,2 0 1 16,2-2 9-16,-2-2 3 0,-3 0 0 0,6-2 0 15,-5 0 0-15,-2 0 1 0,0 0-1 16,-5 0 2-16,-2 0-4 0,-10-2 1 16,0 2 2-16,-5 0 1 0,0 0-1 15,1 0 0-15,-1-2 0 0,7 2 0 16,-8-1 2-16,8 1-2 0,-8 0 0 16,-2-2-1-16,3 2 0 0,-3-1 0 15,3 1 1-15,-4-2-1 0,1 0 0 16,-7 1 0-16,10 0-1 0,-9 1 0 15,1-2-4-15,-1 2-9 0,-4 0-30 0</inkml:trace>
  <inkml:trace contextRef="#ctx0" brushRef="#br0" timeOffset="124776.1837">8193 12289 288 0,'0'0'22'16,"0"0"-11"-16,0 0-5 0,0 0-11 15,0 0-11-15,0 0-17 0,0 0-8 16,0 0 1-16,0 0 3 0,0 0 11 0,-1-9-3 15,9 18 4-15,8 2-6 0,-3-1-1 16</inkml:trace>
  <inkml:trace contextRef="#ctx0" brushRef="#br0" timeOffset="125144.8938">8598 12523 80 0,'0'0'11'0,"0"0"-3"0,0 0-6 0,0 0 1 16,0 0-2-16,0 0 0 0,0 0 1 15,0 0 0-15,0 0-1 0,-26 9 4 16,11-6-2-16,3 0 4 0,-6 2 0 16,4-1-1-16,1 0-2 0,-9 4-3 15,7-2-2-15,-3 2 0 0,2-1-3 0,-6 2 2 16,2 0-6-16,2 2-4 0,-5-4-18 15,0 3-26-15</inkml:trace>
  <inkml:trace contextRef="#ctx0" brushRef="#br0" timeOffset="125341.1281">8222 12546 157 0,'0'0'-15'0,"0"0"-16"16,0 0-75-16</inkml:trace>
  <inkml:trace contextRef="#ctx0" brushRef="#br0" timeOffset="137851.9907">8521 12573 4 0,'0'0'1'0,"0"0"1"0,0 0 1 15,0 0-3-15,86 0 2 0,-72-2 0 16,-8 2 2-16,0 0 7 0,-6 0 5 0,0-2 14 15,0 2 17-15,1 0 1 0,1-1-3 16,-1 1-9-16,2 0-16 0,-2-2-7 16,-1 2-4-16,0-1-3 0,2 1-4 15,-2-1-2-15,0 1-4 0,0-2-6 16,0 2-6-16,0-1-10 0,0 1-6 16,0-2-4-16,0 2-3 0,0 0-21 15</inkml:trace>
  <inkml:trace contextRef="#ctx0" brushRef="#br0" timeOffset="138152.6178">8374 12319 281 0,'0'0'31'15,"0"0"-12"-15,0 0-7 0,0 0-7 16,0 0-16-16,0 0-11 0,0 0-2 16,0 0 1-16,0 0 10 0,0 0 12 15,3-3 0-15,11 23-3 0,5 1-7 0,0-1-9 16,-2 1-9-16,2-3 2 0,-3-1 2 15,4-3 4-15,3 0-3 0,0-4-7 16,1-1-11-16</inkml:trace>
  <inkml:trace contextRef="#ctx0" brushRef="#br0" timeOffset="138372.9028">8774 12539 132 0,'0'0'24'16,"0"0"-4"-16,0 0-4 0,0 0-3 16,0 0-4-16,0 0-2 0,0 0-3 15,0 0-3-15,-79 23 1 0,67-17-1 16,-3 2 3-16,-2 2-4 0,6-3 0 0,-5 0 0 16,6 1-5-16,-6 0 2 15,-3 4-9-15,2-2-7 0,-5 3-6 16,0 0-20-16,-2 2-61 0</inkml:trace>
  <inkml:trace contextRef="#ctx0" brushRef="#br0" timeOffset="148556.5911">7651 12107 300 0,'0'0'74'0,"0"0"-11"0,0 0-12 0,0 0-9 15,0 0-10-15,0 0-4 0,0 0-5 16,0 0-3-16,0 0-4 0,-19-67-4 16,16 62-2-16,3 2-4 0,-3-1-3 15,3 4-3-15,0-2-1 0,0 2-2 16,0 0 1-16,0 0 0 0,0 0 1 0,0 0 2 16,3 6-1-16,4 5 1 15,2 5 0-15,1-2-1 0,-1 2 0 16,-2-1 0-16,-4-5 0 0,4 4 0 15,0-2 1-15,-2-3 0 0,-1 6 0 0,-1-8-1 16,0-5 1-16,1 7-1 0,-1-7 1 16,-1 1-1-16,2 1 1 0,-4-4 2 15,4 0 2-15,8 0 3 0,5-1 1 16,5-6 2-16,1-7-4 0,4-4-3 16,-1-1-1-16,2-4-2 0,-1-2 0 0,2 2 0 15,-4-1-1-15,1-1 1 0,0 3-2 16,-6 1 2-16,2-1-2 15,-3 3 0-15,-2 2 1 0,-4 3-6 16,-3 4 2-16,-1 3-6 0,-5 3-2 0,-1 1-9 16,1 0-27-16,1 1-60 0,-1 2-71 15,1 0-110-15</inkml:trace>
  <inkml:trace contextRef="#ctx0" brushRef="#br0" timeOffset="149607.0192">5007 10206 556 0,'0'0'46'0,"0"0"-11"0,0 0-9 16,0 0-9-16,0 0-7 0,0 0-4 16,0 0-2-16,0 0-3 0,-27-87 0 15,25 81 1-15,1 1-1 0,1 5 3 16,-2-7-3-16,2 3 0 0,-2-1-1 16,2 1 0-16,0 4-2 0,-3-2-1 15,3 2-1-15,0 0 1 0,0 0 0 16,0 0 2-16,0 0 1 0,3 6-1 15,5 7 1-15,1 1 0 0,-2-2-1 0,2-3 1 16,-2 4-3-16,-1-5 2 0,1 4 0 16,-2-4 0-16,0-3 1 0,-2 3 0 15,0-5 0-15,1 1 0 0,-2-2-1 16,1 1-1-16,0 1 2 0,0-2 0 16,-3-2 0-16,0 0 2 0,0 0 0 0,1 0 0 15,-1 1 2-15,3-1 2 0,-3 0 2 16,7 0 2-16,2-8-2 15,4-11-1-15,7-6-3 0,0-4-3 16,5-3 0-16,-2 1 1 0,0 2-1 0,-3 4 0 16,-4 0-1-16,0 3-1 0,0-2-1 15,1-1-5-15,2-1 3 0,3 2-3 16,1 0 3-16,-1 3 1 0,1 4-4 16,0 3-13-16,-7 5-23 0,-6 5-63 15,3 4-116-15,-7 0-73 0</inkml:trace>
  <inkml:trace contextRef="#ctx0" brushRef="#br0" timeOffset="151944.8685">8064 10103 524 0,'0'0'49'0,"0"0"-9"16,0 0-12-16,0 0-9 0,0 0-5 15,0 0-6-15,0 0-3 0,0 0-1 0,0 0-1 16,0 0 0-16,2-45 0 16,-2 42-1-16,0 3 0 0,0-2-2 15,0 2 0-15,0-2 0 0,0 1-1 16,0 0-2-16,0 1-2 0,0-2 3 0,0 2-2 15,0 0 3-15,0 0 1 0,4 10 1 16,2 6-1-16,5 3 1 0,-3 0-1 16,-1-1 3-16,0-1-5 0,0-5 2 15,-1 0 0-15,3-1-2 0,-3-4 2 16,1 2 1-16,0-3-1 0,-4-3 1 0,0 1 1 16,3-4 0-16,4 0 0 15,10-7 0-15,3-6 0 0,2-3-1 16,-2-2 0-16,0-5 0 0,3 1 1 15,-3-3 0-15,3 1-1 0,-5 2-1 0,-3 1-1 16,-2 3-1-16,-4 6 2 0,-5 5-2 16,-4 4-2-16,-3 3-2 0,0-1-12 15,0 1-18-15,1 0-37 0,1-3-55 16,-2 3-102-16</inkml:trace>
  <inkml:trace contextRef="#ctx0" brushRef="#br0" timeOffset="152473.618">7949 10315 430 0,'0'0'48'0,"0"0"-2"15,0 0-12-15,0 0-7 0,0 0-5 16,0 0-5-16,0 0 1 0,0 0-4 16,0 0-4-16,-26-22-3 0,24 21-3 15,2 1-1-15,0 0-1 0,-1-2-2 16,1 2 1-16,0 0-2 0,0 0 1 0,0 0 0 15,0 0 0-15,0 0 1 0,6 6-1 16,2 5 2-16,4-3-2 0,-2 2 1 16,1-1 0-16,1 0-1 0,4 3 1 15,-6-5-1-15,0 1 1 0,-1-3-1 16,-2-2 0-16,3 1-1 0,-1-1 0 0,1 2 1 16,-1-2 1-16,1 0-1 15,-6-2-1-15,2 1 0 0,-3-1-2 16,1 1 2-16,-1 0 1 0,3-1-1 15,-3 1 2-15,1 1-1 0,0-2 1 0,1 2 0 16,-5-3 0-16,0 0 0 0,0 0 0 16,4 0 3-16,8 0 2 0,5-9 1 15,7-6 0-15,4-8-3 0,8-4-5 16,0-3-1-16,2-5-2 0,3-2-6 16,2 2-30-16,2-3-100 0,5 2-166 15</inkml:trace>
  <inkml:trace contextRef="#ctx0" brushRef="#br0" timeOffset="153536.6895">11090 8711 502 0,'0'0'59'15,"0"0"-16"-15,0 0-5 0,0 0-8 16,0 0-8-16,0 0-5 0,0 0-4 16,-40-79-2-16,39 74-2 0,-2 0-2 15,3 5-3-15,0 0-2 0,0 0-2 16,0-2-2-16,-3 2-2 0,3-1-2 0,0 1 1 16,0 0 0-16,0 0 3 15,0 8 2-15,7 7 1 0,2 4 0 16,0 1-1-16,-1-2 1 0,1 0-1 15,-3 0 0-15,1-6 1 0,0 1 0 0,-2-6 0 16,-1 1-1-16,-1-1 0 0,0-4-1 16,1 5 0-16,-1-5 1 0,0 0 1 15,1 0 0-15,-1-3 0 0,10 0 2 16,3-3-1-16,9-6 0 0,1-6 0 16,3-3-1-16,0-2 0 0,1-2-1 0,-4 2 0 15,3-5-1-15,-3 2 1 0,0-2-2 16,-1 5-1-16,-1-1 0 15,-2 1-9-15,-9 8 0 0,0 5-19 16,-9 3-22-16,-4 4-48 0,0 0-66 0,0 0-127 16</inkml:trace>
  <inkml:trace contextRef="#ctx0" brushRef="#br0" timeOffset="154004.3462">11049 8942 636 0,'0'0'35'0,"0"0"-12"16,0 0-11-16,0 0-2 0,0 0-5 0,0 0-3 15,0 0-1-15,0 0-1 0,0 0-2 16,-14 0 2-16,12 0-1 0,2 0 0 16,0 0 3-16,0 0-1 0,0 0-1 15,0 0 0-15,5 0 0 0,6 3 0 16,2 5 0-16,0-3 1 0,3 5-1 16,-3-4 2-16,-3 1 0 0,2 1-2 15,-2-2 1-15,1 3-1 0,-3-5-1 16,-1 3 2-16,3-3 0 0,-3 1 0 15,2-1-1-15,-6-2 1 0,7 1-2 0,-6-1 2 16,-1-2 0-16,10 0 0 0,-6 0 1 16,3 0-2-16,7-4 0 0,0-6 1 15,4-5 0-15,0-3 0 0,0-4 0 16,1-2 0-16,-3-4-2 0,4-2 1 16,0-3-1-16,2-2 0 0,-2 0-2 0,7-1-2 15,1 1-4-15,3 0-13 0,-1 3-22 16,1 2-50-16,-1 5-102 15,-4 1-105-15</inkml:trace>
  <inkml:trace contextRef="#ctx0" brushRef="#br0" timeOffset="155239.3362">3966 9008 402 0,'0'0'73'0,"0"0"-18"15,0 0-15-15,0 0-9 0,0 0-8 0,0 0-5 16,0 0-6-16,0 0-5 0,0 0 0 16,0 0-6-16,0-32 0 0,0 31-1 15,0 0-2-15,-1-1 1 0,1 1-2 16,0 1-1-16,0-2 1 0,0 2 0 16,0 0 1-16,0 0 2 0,0 0 1 0,0 0 0 15,0 5 0-15,1 6-1 0,2-1 1 16,0 1 0-16,3 2 0 0,-3-4-1 15,3 5-1-15,-1-1 1 0,1-6 1 16,0 5-1-16,0-4 0 0,-2-1 0 16,3 2-1-16,0-2 1 0,-1 0 0 15,-3-2 1-15,3 0-1 0,-2-2 0 16,0 1 0-16,-4-4 2 0,0 0-1 16,0 0 2-16,2 1 0 0,-1-1 1 15,1 0 2-15,-1 2 1 0,1-2 2 0,2 0 0 16,2-5-2-16,7-7-3 0,-3-3-1 15,0-2-1-15,0-3 0 0,0 0-1 16,-1-2-2-16,5-4 1 0,-2-3-1 16,1-1 1-16,3-3-1 0,4 1 0 15,2-2-1-15,4 1 0 0,0 4-1 16,0 1-2-16,1 3-1 0,-5 6 0 16,0 3-10-16,-8 5-12 0,-5 5-15 15,-5 5-27-15,1 1-25 0,1 0-34 16,2 6-73-16</inkml:trace>
  <inkml:trace contextRef="#ctx0" brushRef="#br0" timeOffset="156180.3749">3832 9177 433 0,'0'0'46'0,"0"0"-21"0,0 0-18 16,0 0-8-16,0 0-3 0,0 0 2 0,0 0 2 15,0 0 1-15,0 0 0 0,-9-3 0 16,9 3 1-16,0 0-2 0,0 0 1 16,0 0 0-16,0 0-1 0,0 0 1 15,0 0 1-15,0 0 0 0,0 0 1 16,0 1 3-16,0-1 4 0,0 2 3 16,0-2 4-16,0 0-1 0,0 2-2 15,0-2-2-15,0 0-6 0,3 1 1 16,-3-1-2-16,0 0 1 0,0 2 0 15,0-2-1-15,0 0 0 0,0 0-1 0,0 0 0 16,0 1-1-16,3-1 0 0,-3 0 0 16,0 0-2-16,0 0 1 0,0 0-2 15,0 0 1-15,0 0 1 0,0 0-2 16,0 0-1-16,0 2 0 0,0-2 0 16,0 0 0-16,4 4 5 0,2 6-4 0,1 1 4 15,2 3-3-15,0 0-1 16,-1-2 1-16,2 2-2 0,1-4 2 15,-3-1-2-15,4 1 1 0,-2-2-1 16,-2-3 1-16,4 4 0 0,-6-4 0 0,-2-4 0 16,2 2 1-16,-2-3-1 0,-1 2 2 15,3 0 0-15,3-2 1 0,-5 0 0 16,6 0-1-16,3-6-1 0,0-1 0 16,2-3-1-16,0-2 2 0,0-3 0 15,5-3-2-15,-2-4-2 0,2 1 1 0,1-2-4 16,1-4 4-16,3-2-2 0,1-2 2 15,3-2 1-15,1-1-4 16,-1 0-1-16,6 0-3 0,-5 4-6 16,2 1-7-16,-2 5-15 0,-2 6-31 0,-5 1-56 15,-7 6-89-15</inkml:trace>
  <inkml:trace contextRef="#ctx0" brushRef="#br0" timeOffset="156704.3915">3788 9546 523 0,'0'0'50'0,"0"0"-15"0,0 0-10 16,0 0-5-16,0 0-3 0,0 0-7 0,0 0-3 15,0 0-5-15,0 0-2 0,0 0 0 16,-24-18-1-16,24 18-1 15,-2-2 2-15,2 2-4 0,0 0-1 0,0 0 3 16,0 0-2-16,0 5 4 0,8 7 1 16,3 3-1-16,-1 3 1 0,3 0 0 15,-1 2 0-15,1-2 0 0,1 1 0 16,-2-4-1-16,2-2 0 0,-5-2 1 16,0-3 0-16,-3-2 0 0,2-3 0 15,1 0 2-15,1-3-1 0,6 0 2 0,-3-2 1 16,7-10-1-16,0-3 1 0,1-8-3 15,0-6 1-15,4-4-2 0,-2-3 1 16,3 1-3-16,-1 0 2 0,-2 2-2 16,0 1 1-16,-1 0-1 0,2 2-1 15,4-1-3-15,-1 0 1 0,5 2-11 16,-5 2-26-16,2 4-77 0,-3 1-182 16</inkml:trace>
  <inkml:trace contextRef="#ctx0" brushRef="#br0" timeOffset="157896.3864">4383 14368 556 0,'0'0'43'0,"0"0"-11"0,0 0-10 15,0 0-5-15,0 0-8 0,0 0-3 16,0 0-3-16,0 0-3 16,0 0-1-16,-28-28 0 0,28 26-2 0,0 2 1 15,0-1 0-15,0 1 0 0,0 0 2 16,12 0-1-16,-2 1 1 0,7 5 0 16,-5 0 0-16,-2 2 0 0,1 2-1 15,0-1 0-15,3 4 1 0,-1 0 1 16,-4-3 0-16,1-2-1 0,-3 0 1 0,0-1-3 15,1 0 3-15,-5-4-1 0,5 1 1 16,-5-2 1-16,3-1-1 0,3 1 1 16,2-2 0-16,2-3 1 0,6-9-1 15,-2-3 2-15,-1-5-4 0,3-4 2 16,0-5-2-16,-1-3 1 0,0-2-1 0,-1-1 0 16,2 0-1-16,0 2 0 15,-3 1 0-15,1 3 1 0,3 4-5 16,-5 2 0-16,-2 8-6 0,-2 3-13 15,-3 5-16-15,-5 4-42 0,1 2-48 0,-4 1-106 16</inkml:trace>
  <inkml:trace contextRef="#ctx0" brushRef="#br0" timeOffset="158480.0418">4306 14634 487 0,'0'0'66'0,"0"0"-19"0,0 0-13 16,0 0-10-16,0 0-5 0,0 0-6 15,0 0 0-15,0 0-2 0,0 0-3 16,0 0 0-16,-22-26-3 0,21 25-2 16,1-1-1-16,-3 1-1 0,3-1-2 15,0 1 2-15,0-2-3 0,0 1 2 16,4-1 0-16,7 0-1 0,3 0 1 0,2 3-1 15,4 0 1-15,0 3 1 0,1 5 1 16,-1-1-3-16,0 2 1 0,-4 0-1 16,4 2 1-16,-4 0 0 0,0-2 0 15,0 0 2-15,-3-2-1 0,-1 1-1 16,0-2-1-16,-3-1-2 0,3 1 2 0,-4-3 1 16,-3-1 0-16,2 2 1 15,-4-3-1-15,3 1 0 0,-2-1 1 16,2-1 1-16,1-1 0 0,8-8 1 15,0-5-3-15,-3-2 2 0,4-4-2 0,-6-3-1 16,3-4 1-16,0-1-5 0,0-5 3 16,3-2-3-16,0 1 3 0,1-2 0 15,1 2-1-15,0 4 2 0,-2 0-5 16,3 6 0-16,-2 1-7 0,1 5-8 16,-5 8-12-16,0 0-20 0,1 7-38 0,-5 1-54 15,3 2-131-15</inkml:trace>
  <inkml:trace contextRef="#ctx0" brushRef="#br0" timeOffset="159076.1932">4355 15004 599 0,'0'0'45'0,"0"0"-14"16,0 0-10-16,0 0-6 0,0 0-6 16,0 0-3-16,0 0-4 0,0 0-2 15,0 0 0-15,-1-21-2 0,1 20 2 16,0 1-2-16,1 0 1 0,12 0 1 0,3 4 1 16,6 7 1-16,-5 1-2 15,-1 3 0-15,0-1-2 0,-6 2 1 16,0-8 0-16,0 3 1 0,-1-1-2 15,-3-4 2-15,4 5-2 0,0 0 3 0,2-2 1 16,-2 0 0-16,1-1-1 0,1-2 1 16,-2-2-2-16,-3 1 0 0,2-2 1 15,-5-2-1-15,6-1 2 0,2 0-1 16,-2-4 2-16,6-9-1 0,-3-5 1 16,0-4-2-16,0-6 1 0,0-4-2 15,3-6 1-15,-3-1-1 0,4-5 1 16,-2 3-2-16,5 1 1 0,-1 5 0 15,-2 3 0-15,2 2-1 0,-3 5 0 16,4 2-1-16,-3 1-1 0,-2 4-1 0,2 2-1 16,1 1-4-16,-1 2-9 0,-4 1-10 15,0 3-16-15,-3 1-21 0,-1-5-34 16,-5 6-38-16,3 0-92 0</inkml:trace>
  <inkml:trace contextRef="#ctx0" brushRef="#br0" timeOffset="188755.8601">7690 12129 97 0,'0'0'27'15,"0"0"5"-15,0 0 4 0,0 0-2 16,0 0-1-16,0 0-5 0,0 0-5 15,0 0-3-15,0 0-9 0,0 0-2 0,-32-50-2 16,30 48 1-16,2 2 1 0,-1-2 0 16,1 2 4-16,0 0-5 0,-4-2 1 15,4 2 0-15,0-1 2 0,0 1 2 16,0-1 1-16,0 1-1 0,0-2 1 16,0 2-3-16,0-2-2 0,0 2-2 0,0-1-4 15,-3 1 0-15,3 0 0 0,0-2-2 16,0 2 0-16,0 0-1 0,0 0-1 15,0-2 0-15,0 2 0 16,0 0-2-16,0 0 3 0,0 0 0 0,0 0 1 16,0 0 2-16,0 2-2 0,8 5 0 15,1 4 2-15,-3-4-2 0,3 3 0 16,1 1 1-16,-6-4-1 0,6 4 2 16,-4-5-1-16,1 1 0 0,-1 0 1 15,3-1 0-15,-2 0 1 0,0-2-1 0,2 1 1 16,0-3 0-16,1 0 2 0,1-2-1 15,5 0-1-15,0 0-1 0,3-7-1 16,1 1-1-16,-1-3 2 0,-6 2-2 16,0 2 1-16,-6 0 0 0,-1-2 2 15,7-6-1-15,1-3 0 0,4-9-1 16,2-2-1-16,3-2-2 0,-4 2 2 16,1-1-2-16,-3 4-1 0,-3 4 0 15,-4 7-1-15,0 2-1 0,-6 4-7 16,-1 3-10-16,3-3-25 0,-3 4-54 0,0 0-74 15</inkml:trace>
  <inkml:trace contextRef="#ctx0" brushRef="#br0" timeOffset="189812.5785">5010 10044 108 0,'0'0'30'0,"0"0"6"15,0 0-1-15,0 0 2 0,0 0-3 0,0 0-5 16,0 0-3-16,0 0-4 0,0 0-5 16,0 0-2-16,-35-21-4 0,35 21-3 15,-2 0-1-15,-1-2-2 0,3 2-3 16,0-2 0-16,-3 2-1 0,3-1 3 16,0 1-4-16,0-1 1 0,-3 1 0 0,3 0 0 15,0 0 0-15,0-2 0 16,-1 2 1-16,1 0 0 0,-2 0 0 0,2-2 0 15,-1 2-1-15,1 0 1 16,0 0-1-16,-2 0 1 0,2 0-2 0,0 0 0 16,0 0 0-16,0 0-1 0,0 0 2 15,0 6-1-15,3 5 0 0,3 3 1 16,-3-3-2-16,5 2 1 0,-5-5-1 16,2 1-1-16,-4 0 0 0,5 0 1 15,-2 0 1-15,2-2 1 0,0 3-1 0,-5-7-2 16,2 1 1-16,-3-4 0 0,0 0 1 15,0 0 2-15,3 2 5 0,-3-1 5 16,3 0 5-16,-2-1 7 0,1 0 3 16,5 0-4-16,6-4-4 0,3-8-4 15,7-7-9-15,3-4-2 0,3-3-3 16,-2 2-3-16,1 0 2 0,-5 2 1 16,3 1-2-16,0-2 2 0,0-1-2 15,3-2-5-15,0-3 3 0,4 1-3 16,-1 0 4-16,-3 2 1 0,0 2 0 0,-3 3 1 15,-6 4-1-15,-4 6-1 0,-9 4-1 16,1 2-5-16,-4 3-5 0,-1 1-6 16,4 0-8-16,-7 1-8 0,3 0-18 15,-3 9-35-15,0 8-33 0</inkml:trace>
  <inkml:trace contextRef="#ctx0" brushRef="#br0" timeOffset="195878.154">5891 8745 142 0,'0'0'39'0,"0"0"-4"16,0 0-7-16,0 0-11 0,0 0-5 16,0 0-7-16,0 0-3 0,0 0-4 15,0 0-7-15,0 0-8 0,0-3-11 16,0 3-12-16,0 0-14 0,0 0-16 15</inkml:trace>
  <inkml:trace contextRef="#ctx0" brushRef="#br0" timeOffset="262176.6405">14560 7888 1 0,'0'0'4'0,"0"0"1"16,0 0 2-16,0 0 0 0,0 0 3 16,0 0-3-16,0 0-1 0,0 0-3 15,0 0-3-15,0 0-1 0,-33-2 2 16,23 4-1-16,4 0 1 0,-1 1 2 15,2 0 2-15,1-2-5 0,-6 4 3 0,9-3-3 16,-2 2-1-16,-3 2 2 0,3-3-2 16,-2 4 1-16,1 0-1 0,-1 1 0 15,0-1 1-15,2-4-2 0,-1 6 2 16,2-4 2-16,-2 4-2 0,0 0 0 16,-1-1 0-16,0 0 1 0,3-3-1 15,-2 4 2-15,2-4-2 0,1 0-1 16,-2 3 1-16,2-3-1 0,-1 0 0 15,-1 5 2-15,2-5-2 0,-1-1 1 16,1 7-2-16,1-6 1 0,-2-1 2 16,2 2-1-16,-1-1 2 0,1 1-1 0,0-2-1 15,0 3-1-15,0-7-1 0,-2 0 2 16,2 4 0-16,0 2 2 0,0-1-2 16,0 4 1-16,3-5-1 0,2 4 1 15,-1 0 0-15,2-2-1 0,0 1 1 16,1-2 0-16,-1 1 1 0,1-2 0 15,0 3-2-15,1-3 1 0,0 0-1 16,-1 1-1-16,1 0 2 0,-1-1-1 16,1 1 0-16,0 1 0 0,-1-2 0 0,2 1-1 15,4 3 1-15,-5-4 0 0,8 0 1 16,-6 1 0-16,2-3 1 0,7-1-2 16,-8-1 1-16,8 0 0 0,1 0-1 15,-2 0 2-15,-1 0-2 0,-1-3 2 16,1-2-4-16,-8 2 2 0,10-2 0 0,-5-2 3 15,-4 4-3-15,5-4 0 0,-6 4 0 16,-1-2-1-16,1 1-1 0,-6 2 0 16,1 1-3-16,-2-4-9 15,-1 0-31-15</inkml:trace>
  <inkml:trace contextRef="#ctx0" brushRef="#br0" timeOffset="263155.8379">14437 7951 87 0,'0'0'20'0,"0"0"5"15,0 0-3-15,0 0 1 0,0 0 0 16,0 0-2-16,0 0 0 16,0 0-1-16,0 0-4 0,0 0-7 0,-7-9-8 15,7 7 2-15,0 1-3 0,0-2 2 16,0 2 4-16,0-5-6 0,0 2 1 16,0-6-1-16,1 2-2 0,4-2 3 15,-1 3-2-15,0 1-4 0,5-4 3 16,1-1-2-16,5-5 3 0,0 2 2 15,0 3-1-15,2 0-1 0,-5 3 1 0,4 2-2 16,-8 2-1-16,4 1 1 0,-2-1 1 16,3 3 1-16,3-3 1 0,-4 2-1 15,4-2 2-15,1 0-1 16,-7 2 2-16,6-2-2 0,-7 2-1 0,-5 0-2 16,9 0-1-16,-7 2 0 0,4 0 2 15,3 0-2-15,-4 0 1 0,1 0-1 16,-1 4-2-16,2-2 0 0,-4 3-1 15,2 0 1-15,-1 1 3 0,0-2 1 16,-1 3 1-16,3 0 3 0,2 0 1 0,-4 1 3 16,4 0-1-16,-2-1 0 0,0-1-3 15,3 1 0-15,-6-3-1 0,2-1 0 16,-3 0-1-16,5-1 1 0,-2 2-1 16,-4-3-1-16,3 3-1 0,-3-3 1 15,0 0 0-15,1 3 0 0,0-3 0 0,-3 1-2 16,1 0-1-16,-4-2 1 15,0 0-2-15,0 0 2 0,2 1 3 16,-1 1-2-16,1-2 2 0,-1 0-1 16,2 0 0-16,-2 2 0 0,-1-2 0 0,3 2 0 15,-3-2 1-15,1 1 0 0,1 5 4 16,-2 1-3-16,1-1 2 0,-1 6-4 16,0-6 0-16,0 6-1 0,0 0 1 15,0-8 0-15,0 7-3 0,0-5 2 16,0 0 0-16,0 5-3 0,2-6 2 0,-2-1-3 15,1 7-3-15,1-8-10 16,-1 2-13-16,1 0-15 0,-2 2-24 16</inkml:trace>
  <inkml:trace contextRef="#ctx0" brushRef="#br0" timeOffset="263988.2669">14605 8108 62 0,'0'0'13'0,"0"0"-1"0,0 0-4 15,0 0 0-15,0 0-4 0,0 0 0 16,0 0-1-16,0 0 0 0,0 0-1 16,0 0-2-16,-22-57 0 0,28 42 1 15,-2 8 1-15,4-5-2 0,0 2 1 16,-1 2-1-16,4-1-1 0,-4 3-2 15,-4 3 0-15,1-1-1 0,0 2 0 0,1 1 1 16,-2-1 1-16,1 0 0 0,-4 2 1 16,4 0 0-16,2 0 1 0,4 0 0 15,0 0 0-15,-2 2 0 0,0 1 1 16,-4-1-1-16,4 2 1 0,-4-1 1 16,-1-1-2-16,3 5 1 0,-3-4 0 0,0 0 0 15,1 2 0-15,-4-1 0 16,0 1 2-16,0 6 0 0,0 4 2 15,-9-2-1-15,-2 4-1 0,-5 0 0 16,-2-4-2-16,-2-1 2 0,3 1 2 0,1-6 2 16,3 1 3-16,0-4 0 0,4-1-2 15,-4 1 1-15,8-3-1 0,0 1 3 16,5-2-1-16,-1 0-1 0,1 0-1 16,-2 0-4-16,1 0-10 0,-1 0-12 15,2 0-11-15,0-7-14 0,2-3-38 16</inkml:trace>
  <inkml:trace contextRef="#ctx0" brushRef="#br0" timeOffset="264420.4232">14650 8004 59 0,'0'0'13'0,"0"0"-1"15,0 0-1-15,0 0 0 16,0 0 0-16,0 0-4 0,0 0-1 0,0 0-3 16,0 0 1-16,-19-3-2 0,16 3-3 15,3 0 1-15,-1 0-3 0,-1 0 0 16,1 0 3-16,-1 0-6 0,1 0 0 15,-1 0 0-15,1 0-2 0,-1 0 2 16,1 0 5-16,-2 0-4 0,3 0-1 0,-1 0-13 16,1 0-38-16</inkml:trace>
  <inkml:trace contextRef="#ctx0" brushRef="#br0" timeOffset="265292.7994">14148 7793 84 0,'0'0'15'0,"0"0"-1"0,0 0-1 0,0 0-2 16,0 0-1-16,0 0 0 0,0 0-1 16,0 0-2-16,0 0-1 0,0 0 1 15,17-46 0-15,-9 39 1 0,-4 0-1 16,6 2-1-16,-1-4-2 0,2-1-1 16,5-2 2-16,2 1-2 0,2-1 3 15,1 0-2-15,0 1-2 0,0 1 1 16,-6 2-2-16,-1 2-2 0,1 0-1 15,-2 2 1-15,5-4 2 0,-3 2 2 16,-2 0-2-16,0 1-1 0,-4 2-2 0,2 0-1 16,4 0 4-16,-2 0 2 0,7-1 1 15,2-2 4-15,-2 0-4 0,2-2-1 16,-7 4-1-16,2-1-3 0,-6 2 0 16,-1 3-2-16,2-2 1 0,-1 2 1 15,-1 0 0-15,2 0-1 0,4 2 1 16,-7 1 1-16,6 2 0 0,-6-3 0 15,0 3 0-15,1-2-2 0,-3 2 1 16,2-1 1-16,0 1 0 0,-1-1 1 16,-1-1 0-16,2 2 0 0,-3-1-1 0,2 0 0 15,-5-3-1-15,5 4 1 0,-5-3-1 16,0 1 0-16,1 1-1 0,-1-3 0 16,0 2 1-16,1-1 1 0,0 1 0 15,-4-3 1-15,0 0-1 0,0 0 0 16,2 1-1-16,-1 2-1 0,1-3 0 0,2 5 2 15,-1-2 2-15,3 4 0 0,1 0 0 16,-3 0 1-16,-1-1-3 16,0-3 1-16,1 6-1 0,-1-4 2 15,0 2-1-15,2 3 1 0,-4-7-1 0,3 2 0 16,-4-3 0-16,4 1 0 0,-2 0 0 16,1 2 3-16,0-2-2 0,0 0 1 15,0 1 0-15,0-2 0 0,-3-2-1 16,1 2 0-16,5-1 1 0,-1 1-2 15,0-1-1-15,-5-1 2 0,4 0-3 0,1 1-3 16,-1-1-6-16,2 2-21 0,1-1-23 16,-1 3-76-16</inkml:trace>
  <inkml:trace contextRef="#ctx0" brushRef="#br0" timeOffset="265460.5691">15474 7671 259 0,'0'0'-75'0</inkml:trace>
  <inkml:trace contextRef="#ctx0" brushRef="#br0" timeOffset="270179.9897">10103 4180 43 0,'0'0'16'0,"0"0"1"0,0 0 1 15,0 0 2-15,0 0 1 0,0 0-1 16,0 0 0-16,0 0-1 0,0 0-4 15,-10-18-3-15,10 17-4 0,0-5-5 16,0-3 0-16,0 0-1 0,0-1 1 0,6 1-1 16,1-3 0-16,2 1 0 0,4-4 0 15,-1 3-1-15,2 0 2 0,-1 1-1 16,4 0 1-16,1 2-1 0,0-2-1 16,4 1 0-16,-3-1 0 0,3 2 1 15,-1 2-2-15,-6 1 0 0,-1 1 0 16,-1 2 1-16,-1 0-2 0,1 0 1 0,-3 2-2 15,2-1 0-15,-1 0 1 16,1 2-1-16,-1 0-1 0,1 0 1 16,-2 0-1-16,1 2 2 0,-2 1 2 0,4 3-1 15,-4-2 2-15,1 3-1 0,-1-2-1 16,-3 0-1-16,2-2 2 0,-1 3-1 16,1-1 1-16,-4 1 0 0,6-1 0 15,-7-2 1-15,1-1-1 0,-4-2 0 16,0 0 0-16,0 0-2 0,2 2 1 0,-1 0 1 15,1-1-1-15,-1 1 0 16,1-2-2-16,-1 1-3 0,-1-1-3 16,3 2-5-16,-2 4-10 0,-1-2-11 15,0 7-22-15,0 3-37 0</inkml:trace>
  <inkml:trace contextRef="#ctx0" brushRef="#br0" timeOffset="270868.179">10058 4371 128 0,'0'0'19'0,"0"0"1"16,0 0-8-16,0 0-2 0,0 0-4 0,0 0-2 16,0 0 0-16,0 0 0 0,0 0-2 15,0 0-2-15,-4-69-2 0,4 67 0 16,0 2-2-16,0 0 1 0,3-1 3 16,-2 1 1-16,1 0 1 0,-1 0 3 15,1 0-2-15,-1 0 1 0,1 0 1 0,-1 0-3 16,1 0 2-16,-1 0 0 15,5 0 0-15,0 0-1 0,-1 0 1 16,4 0-4-16,-3 1 1 0,4 2 0 16,1 0 2-16,0-2 1 0,4 3 0 0,-4-3-1 15,6 1 1-15,2-2-1 0,1 0 1 16,-2 0-3-16,0 0 0 0,-5 0-3 16,0 0-6-16,-1 0 1 0,-6-2-3 15,1 2 3-15,-7 0 6 0,4-1 0 16,2 1 1-16,-2-2 2 0,2 2 2 0,-1-2 0 15,0 1 0-15,-1 0 1 0,4-2 1 16,-4 1-2-16,-1 1 2 0,0-2 0 16,-3 3-2-16,3-2-1 15,1 0-1-15,0-1 1 0,1 1-2 0,-5 2 0 16,0-1-1-16,0 1 0 0,1 0 0 16,1-1-2-16,-1 1-3 0,-1-1 0 15,2 1-2-15,2-5-1 0,5 0 3 16,2-5-2-16,4 1 0 0,2-4-1 15,-1 0-3-15,3-3 2 0,-2 1 1 0,-1 1 4 16,3-2 2-16,-6 1-1 0,0 1 1 16,1 2 0-16,-5 3 0 0,0-2 2 15,-2 6 0-15,-4-1 0 0,1-1-2 16,-4 2-4-16,3 1-2 0,-3 1-1 16,0 3-4-16,0-2 4 0,0 2-2 15,0-1-1-15,0 0-2 0,0-1-11 16,0 0-15-16</inkml:trace>
  <inkml:trace contextRef="#ctx0" brushRef="#br0" timeOffset="271449.3363">10393 4196 1 0,'0'0'2'15,"0"0"-2"-15,0 0 0 0,0 0 1 16,0 0-1-16,0 0 1 0,0 0 4 0,0 0 3 16,0 0 3-16,26 17 2 0,-25-17-8 15,-1 0-3-15,2 0-4 0,-2 0-9 16,0 0-8-16</inkml:trace>
  <inkml:trace contextRef="#ctx0" brushRef="#br0" timeOffset="271675.3812">10393 4196 148 0,'-74'68'23'0,"74"-68"-11"0,-2 0-20 16,2 0-10-16,0 0-9 0,0 0-11 15,8-5-54-15</inkml:trace>
  <inkml:trace contextRef="#ctx0" brushRef="#br0" timeOffset="272133.6578">10310 4205 76 0,'0'0'16'16,"0"0"-2"-16,0 0-2 0,0 0-4 15,0 0-2-15,0 0-6 0,-17-84-6 16,17 72-4-16,0-1-6 0,0 3-11 0,0 1-22 15</inkml:trace>
  <inkml:trace contextRef="#ctx0" brushRef="#br0" timeOffset="276929.2807">3307 12000 44 0,'0'0'11'16,"0"0"-3"-16,0 0-3 0,0 0-1 15,0 0-2-15,0 0 3 0,0 0-2 0,0 0 2 16,0 0 1-16,-6-1-2 0,6 1-1 16,0 0 1-16,0-2 0 0,-1 2 2 15,1 0 0-15,0 0-1 0,-2 0 0 16,2 0-3-16,0 0 1 0,0-1-2 16,0 1-1-16,-1 0 1 0,1 0 0 0,0 0-1 15,0 0 1-15,0 0 1 16,0-2-1-16,0 2 1 0,0 0 1 15,0 0 1-15,-2 0 3 0,2 0 4 16,0 0 2-16,0 0 5 0,0 0 0 0,0 0-1 16,0 0-4-16,0 0-1 0,0 0-5 15,0-1-5-15,0 1 1 0,0 0-3 16,0 0-3-16,0 0 1 0,0 0 0 16,0 0-2-16,0 0 2 0,0 0 1 15,0 0-3-15,0 0 3 0,0 0 1 0,0 0 1 16,0-2 2-16,0 2-2 0,0 0-1 15,0 0 1-15,0 0 1 16,0 0 1-16,0-1 0 0,0 1-1 16,0 0 1-16,6-3-2 0,0 1-1 0,-1 1 0 15,1 1 0-15,-1-2 0 0,-1 2 0 16,2-2 0-16,0 2 0 0,-1-1 0 16,1 1 0-16,-3 0 0 0,4 0-1 15,-7 0 1-15,5 0 1 0,1 0-1 16,-1 0 0-16,1 0 1 0,-6 0-2 0,0 0 1 15,0 0 1-15,1 0 0 0,1 0 1 16,-1 0-2-16,5 0-2 16,-3 0 2-16,3 0 0 0,4 1 0 15,-6 1 2-15,2 1-2 0,4 1 0 0,-1-2 0 16,-2 3-2-16,2-1 2 0,2 4 0 16,-2-4 0-16,3 4-1 0,-1 0 0 15,-5-2 1-15,4 3 0 0,-4-3 0 16,4 2-1-16,0 1 1 0,-3-2 0 15,5 2 1-15,-5-2-1 0,-1-3 0 0,1 2 0 16,-1 0-4-16,1-1 6 0,-3-1-2 16,2-1 0-16,-3 1 1 0,0-2-1 15,0 2 0-15,-3-4 0 0,3 2 0 16,0 2-1-16,1-1 2 0,-1 0-1 16,-3-3 0-16,0 0 1 0,0 0-1 15,1 1 2-15,-1 0 2 0,2 1-1 16,-2-2 1-16,0 1 1 0,1-1-2 15,-1 2 0-15,0-2-1 0,2 2-3 16,-2-2-3-16,0 1-5 0,1-1-10 0,-1 0-16 16,0 2-20-16,0-2-15 0,3 1-5 15</inkml:trace>
  <inkml:trace contextRef="#ctx0" brushRef="#br0" timeOffset="277745.0418">3350 11989 59 0,'0'0'14'0,"0"0"0"0,0 0-4 15,0 0-2-15,0 0-2 0,0 0-1 0,0 0 1 16,0 0-3-16,0 0 2 0,0 0-3 16,-27-24 1-16,24 23-1 0,3 1-1 15,-2 0 2-15,-2 0-2 0,-3 0 0 16,1 0 3-16,-4 0-4 0,4 1 2 16,3 1-2-16,-2 1 0 0,0-1 0 15,2 1 0-15,0-2-1 0,-1 2 1 16,1 0 0-16,3 0 0 0,-3 1 1 15,0 4-1-15,2-3 0 0,-1 0 0 16,0 7-1-16,2-6 1 0,0 8 0 0,-2-1 1 16,2 1 0-16,0 4 3 0,0-6-2 15,0 6 0-15,0-5 1 0,0-1-1 16,0 0 1-16,0 1-1 0,0 0 0 16,0-3 2-16,4 7-2 0,-1-9-2 15,3 7 1-15,0-2-1 0,1 0 3 0,-1-1-2 16,4-2 2-16,-3 1 0 15,2-3-1-15,2 2 3 0,-2-2-1 16,4-3 0-16,-3 0 0 0,3 1-1 16,0-1 1-16,-3-2-2 0,5 0 1 0,-5 0-1 15,0-2-2-15,2 0 0 0,1 2-5 16,-3-2 1-16,0-1-1 0,3 2 0 16,-9-2 4-16,8 0 1 0,-5 0 1 15,6 0 0-15,-1 0 0 0,-5 0 1 16,3 0 1-16,-7 0-2 0,3 0 3 0,0 0-1 15,-6 0 2-15,0 0 1 0,0 0 1 16,2 0 0-16,0 0 0 16,-1 0-2-16,-1 0 1 0,3 0-4 15,-3-2-2-15,3 2-1 0,-3-1-1 0,3 1-4 16,-3-3-7-16,3 3-4 0,-2-1-3 16,1 1-2-16,-1-1 0 0,1-1-1 15,2-1-11-15,-1-1-10 0,4-2-10 16</inkml:trace>
  <inkml:trace contextRef="#ctx0" brushRef="#br0" timeOffset="278507.9611">3312 11935 64 0,'0'0'35'16,"0"0"-8"-16,0 0-4 0,0 0 1 15,0 0-3-15,0 0 4 0,0 0-5 16,0 0-8-16,0 0-6 0,0 0-6 0,-12-24-2 15,12 23 0-15,0-6 0 0,0 1 0 16,0-4 0-16,4-4 3 16,2 5-3-16,2-2 0 0,-2 5-1 15,3 0-3-15,-2 1 4 0,-1 4-3 0,1-2 3 16,0 3 1-16,6 0 1 0,3 0 0 16,-7 0 0-16,8 1 0 0,-2 4-1 15,-1 1 1-15,5 3 2 0,-2 0-2 16,-5-3 2-16,1 2-1 0,-3-2 1 15,0-3-2-15,3 2 1 0,-3-2 0 0,2 0-2 16,-5-2 2-16,-1 0-1 0,4 3 0 16,-3-3 2-16,2 3-2 0,1-1 0 15,-4-1 3-15,5 3-4 0,-5 0 3 16,3 3-2-16,-2-1 1 0,2 3 1 16,-2 4 1-16,-3 1 0 0,1 5 1 15,-2 1-1-15,-2 1 2 0,-1-1 0 16,0 1-3-16,0 0 2 0,0-5-2 15,0-1 2-15,0-4-2 0,0 0 1 16,0 2 0-16,-1-3-1 0,-1 1 2 0,1-7-2 16,1 1 2-16,-2-3 0 0,2 2 0 15,-1 0 0-15,1 1 0 0,0-6-3 16,0 0 1-16,0 0 1 0,0 2-1 16,0 0-1-16,0-2-2 0,0 1-1 15,0 0-3-15,-2 1-6 0,2-1-4 0,-1 1-11 16,-2 3-11-16,0 0-15 0,3 1-29 15</inkml:trace>
  <inkml:trace contextRef="#ctx0" brushRef="#br0" timeOffset="279856.2692">3385 12225 53 0,'0'0'9'0,"0"0"-3"0,0 0-1 15,0 0 0-15,0 0-1 0,0 0 1 16,0 0-3-16,0 0 2 0,0 0-2 16,0 0 0-16,0-61 0 0,0 57-2 0,1-1 0 15,2 2-2-15,0 0 2 0,0 0 0 16,-3 3-3-16,3-3 1 0,0 1-1 16,4 1 1-16,-3 0 1 0,-4 1-1 15,0-2 0-15,0 2 2 0,2 0-1 16,-1 0 0-16,1 0 2 0,-1 0-2 0,2 0 1 15,3 0 1-15,-2 0-1 0,2 3 3 16,-5 0-2-16,1 2 2 16,-1-2 2-16,2 1 1 0,-3-4 1 15,0 5 1-15,0 1 2 0,0 0 3 0,0 0 8 16,0-2 7-16,-4 3-1 0,-1 0 0 16,-6 2-1-16,5-3 1 0,5-2 4 15,-2-2 0-15,3-2-7 0,-6 0-9 16,-1 0-7-16,0 0-4 0,-2-5 1 15,0 0-3-15,4-1 0 0,2 3-1 0,-3-6-1 16,4 4 0-16,-2 0-2 0,1-5-2 16,3 5-3-16,0-8 2 0,0 2 1 15,0 0-4-15,3 3 0 0,1-2 1 16,2 3 1-16,1-1 5 0,-1 2 3 16,4 2-2-16,-1 0 1 0,2 0-3 15,-2 3 0-15,3 1-2 0,-2 0 0 16,-3 0 1-16,8 7 1 0,-4 3 1 15,-1 6 2-15,-1-1-1 0,-2 3 0 16,-4-6-2-16,-2 5-2 0,-1 0 2 0,0 1 3 16,0-2 4-16,0 0 2 0,-4-7 2 15,-3 0 5-15,4 0 2 0,-4-2 0 16,1 2 1-16,-3-5-1 0,2 0 3 16,3-2 0-16,1 0-2 0,-3-2-6 15,0 0-6-15,-5 0-2 0,-1-1-1 0,5-5 2 16,-6-3-2-16,4-3-2 15,-1 1-1-15,4-2-3 0,-1-2 1 16,4 3 1-16,0-7 0 0,2 7 0 16,-2-1 1-16,3-1-3 0,0 0 2 0,0 3-2 15,3-2-1-15,3-1 1 0,-2 5 1 16,3-1 1-16,3 1-2 0,-2 4 0 16,3-3-1-16,-2 5 0 0,1 3 0 15,1-1 0-15,-2 1 0 0,7 1 1 16,-3 9-3-16,3 1 4 0,-3 1 0 0,-3 5 1 15,-4 1 2-15,0 2-1 0,-2-5 1 16,-3 3 0-16,1-7 0 0,-2 1 0 16,0 0 1-16,0-1 2 15,0 0 0-15,-3-2 0 0,-1-2 3 0,1-3 1 16,-3 3-1-16,3-4 1 0,-1 0 1 16,1 0-2-16,-3-1 2 0,3-1 2 15,-4 1-2-15,6 0-3 0,-5-2-2 16,0 0-1-16,-3-4-1 0,-2-3-1 15,-1-4 2-15,3 2-6 0,1-3 1 0,2-2-2 16,3 1-1-16,-1-3 2 0,2 4-1 16,2-1 1-16,0-7-3 0,2 5 0 15,2-2-1-15,2 3 1 16,3 2 0-16,2 1 1 0,4 0 2 0,-1 0-3 16,-1 5-2-16,3 1-13 0,3 5-21 15,-2 0-35-15,9 2-66 0</inkml:trace>
  <inkml:trace contextRef="#ctx0" brushRef="#br0" timeOffset="305441.407">6553 8825 29 0,'0'0'21'0,"0"0"8"0,0 0 6 16,0 0 5-16,0 0 5 0,0 0 3 16,0 0-1-16,0 0-5 0,0 0-10 15,-7-1-4-15,7 1-10 0,-3 0-3 16,3 0-5-16,0 0-4 0,0 0-4 15,0 0-1-15,-1 0-2 0,1 0-1 16,0 0-3-16,0 0-2 0,0 0-3 0,0 0-3 16,0 0-6-16,0 0-7 0,0 0-13 15,0-2-23-15,0 2-15 0,0 0-35 16</inkml:trace>
  <inkml:trace contextRef="#ctx0" brushRef="#br0" timeOffset="307696.7039">6451 12658 7 0,'0'0'11'0,"0"0"1"16,0 0-1-16,0 0-3 0,0 0-2 15,0 0-2-15,0 0-2 0,0 0-2 0,0 0 1 16,0 0-1-16,-54-23 1 0,51 18-4 16,3-5 2-16,-3-1-5 0,3 5 4 15,0-6 1-15,0 6 1 0,0-8 1 16,0 2-2-16,0 6 1 0,0 1-2 15,0 5 1-15,0-1 1 0,0-2-2 0,3-2 1 16,-3 1 0-16,4 1 2 0,-4 3-1 16,3 0 1-16,2 0 2 15,2 0-1-15,0 4 1 0,0 3-1 0,-1 0 2 16,-3 2-4-16,0 0 7 0,0-4-3 16,-3 7 5-16,0-6-2 0,0 4 0 15,0 1 3-15,0-7 1 0,0 1 5 16,-3-2-1-16,0 1 3 0,2-2 2 15,-2 1 2-15,3-3-5 0,-2 0-2 16,-2 0-4-16,-3 0-1 0,1 0-2 0,-3 0 0 16,5 0-3-16,-5-5-3 0,4-2-3 15,-1 0-1-15,1-1-1 0,4 3 2 16,-2-3 0-16,0 1 3 0,3 1-4 16,0-6 0-16,0 6 0 0,0-6-2 15,0 1 4-15,0 5-4 0,0 2 0 16,0 4-2-16,0-2 0 0,0-1 2 15,3 0 0-15,1 0-2 0,1 0-1 16,-1 3 1-16,3 0 2 0,5 0 5 16,1 0 2-16,-2 1 0 0,4 7 1 0,-8-3-1 15,2 1 0-15,-2 0 0 0,-4-3 2 16,0 0 2-16,-3 1 0 0,1 3 2 16,-1 1 4-16,2 4-1 0,-2-4 2 15,-2 3-2-15,-5-3-1 0,1-1 3 16,-2-1 0-16,-1-1 5 0,3-4-3 0,-4 1-3 15,3-2-1-15,-5 0-2 0,-4-2-3 16,2-6 2-16,1 3-5 0,1-6 1 16,5 0-2-16,1 4-1 15,-1-7-1-15,3 5-4 0,1-2 3 0,0 2-4 16,0 3 3-16,3-4-2 0,0 5 1 16,0-1 0-16,0-3-2 0,0 4 0 15,7-1 1-15,2 0-5 0,-6 3-1 16,7 0 2-16,-4 3 0 0,5-1 2 15,7 1 2-15,-7 0 1 0,5 0-2 0,-2 6 3 16,-2 1 1-16,3 4 6 0,-4 0 1 16,-1-2 4-16,-4 3-3 0,0-4-4 15,-5 2 1-15,2 1-2 0,-3 1 2 16,0-2-2-16,0-3 2 0,0 3-2 16,0-5 1-16,-3 3 0 0,-4 5 2 15,-3-4-2-15,1 1 2 0,-2-3 1 16,2-3 0-16,5-2 2 0,-8-1-4 15,-1-1-1-15,-3-1-3 0,-3-7 1 16,5-1-4-16,-2-2 1 0,7-1 2 0,-1 2 1 16,3-3-4-16,3 4 1 0,-1-1-3 15,1-1-3-15,1 1 2 0,0-1-3 16,3 7 4-16,0-1 1 0,0 0-3 16,0 1 2-16,0-1 0 0,3-3 1 15,1 6 1-15,5-1 1 0,5-1-2 16,-2 4 1-16,4 0 0 0,-3 0 2 15,3 7-1-15,-2-2 4 0,-3 3-1 16,-4-2 1-16,1 0 0 0,1 1-2 16,-3-2 1-16,1 2-1 0,-3-4 3 0,-1 0-2 15,-3-3 1-15,0 0 3 0,0 0 1 16,0 5 1-16,0 2 1 0,0 3 0 16,-7 2-3-16,-3-2 1 0,0-3-3 15,-6-1 3-15,9-3-3 0,-8-1-1 16,4 0 0-16,-1-2-2 0,-1 0 1 0,0 0 0 15,4 0-1-15,1-4 0 0,-1 0-3 16,3-2-5-16,2-2-2 16,1-2-6-16,0-6-6 0,3 0-2 15,6-7-5-15,4 1-26 0,9 4-19 0,0 0-24 16,5 3-66-16</inkml:trace>
  <inkml:trace contextRef="#ctx0" brushRef="#br0" timeOffset="309529.6733">6293 8757 37 0,'0'0'8'0,"0"0"-2"15,0 0-2-15,0 0 0 0,0 0-2 16,0 0 0-16,0 0-1 0,0 0 1 16,0 0-1-16,0 3 0 0,0-3 0 15,0 0-1-15,0 0 0 0,0 0-1 16,0 0-1-16,0 0-2 0,0-2-2 0,0 2 0 15,0 0-2-15,0 0 0 0,0 0 0 16,3 0 6-16,1 0 3 0,0 5 9 16,1 4 2-16,1-2 0 0,-5-2-2 15,2 4 0-15,-3-5-2 0,3 1 2 16,-3 0-1-16,0-5 3 0,0 4-1 16,0 1 1-16,0 3 1 0,-3-1 0 15,0-4 3-15,-1 5 3 0,1-6 6 16,0 2 5-16,0-1 0 0,3-3-3 15,-3 0-8-15,-4 0-10 0,3 0-3 0,-7-2-1 16,-3-5-3-16,7 1-1 0,-5-5-1 16,6-1 1-16,1 3 1 0,-1-5-4 15,3 5 0-15,0 4-5 0,2-5 5 16,1 4 2-16,-2 0 0 0,2-5-2 16,0 7-4-16,0-6-2 0,0 1 1 0,2 4-1 15,2 0 0-15,-1 2-4 16,7-2-4-16,-3 0-2 0,3 5-9 15,5 0 5-15,-2 0 4 0,0 7 3 16,3 4 7-16,-6 0 2 0,0-2 1 0,-3 2-1 16,-1 1 7-16,3 2 5 0,-1-2 0 15,-5 1 4-15,0-3 0 0,0-6 1 16,-3 2 2-16,0-1 2 0,0 1 3 16,0-2 2-16,0 6 3 0,-3-6 0 15,-3 2 1-15,-2 0-5 0,3-4-2 0,-3 1-4 16,2-3 0-16,-7 0-1 0,3 0 0 15,-2 0-2-15,-1-7-2 16,4 2-5-16,-1-6 1 0,0 0-2 16,6 3 0-16,-2-6-1 0,3 4-2 0,0 0-2 15,2-2-2-15,1-2 1 0,0-4-2 16,0 6 4-16,1-5-2 0,5 3 3 16,0 6 0-16,3-3 1 0,-2 5-2 15,0 1 0-15,2 2-1 0,-2 1-1 16,10 1-1-16,-5 1 0 0,8 1 1 0,-4 6 0 15,0 2-2-15,-3 0 1 0,1 0 0 16,-3-1 2-16,-3 2 3 16,2 0 0-16,-5-2 1 0,2 4-1 15,-3-2 2-15,-2-6 0 0,-1 1 1 0,-1 1 2 16,0-1 3-16,0 7-1 0,-1 0 1 16,-8-5-2-16,2 4-1 0,-2-6 2 15,-5 2-5-15,5-2 1 0,-4-4 0 16,1 1-1-16,-1-2 0 0,-7 0 0 15,10 0 1-15,-7 0 0 0,2-7 1 0,5 3 0 16,-2-3-1-16,5 0-1 0,0-3-4 16,1 2 0-16,2-4-3 0,1 2 3 15,0 3 0-15,3-6-1 16,0 8 0-16,0-7-1 0,0 1 1 0,0 2-1 16,6 0 1-16,-2 1-2 0,2 3 1 15,4-2 1-15,2 0 2 0,-5 2 0 16,12 1 0-16,-9 4-1 0,3 0 0 15,3 0-3-15,-5 0 2 0,2 7 1 16,-1 1 0-16,-5-2 3 0,3 3 0 0,-4-1 2 16,-3-1 1-16,0 1 0 0,0-4 2 15,-3 7 0-15,0-1 1 0,0 7 0 16,-7 1-2-16,-4 1 2 0,-3-4 0 16,-2 0-1-16,0-3 2 0,3-2-1 15,-1-2-1-15,5-3 1 0,5-3-2 16,-1 1 2-16,5-3-2 0,-1 0-1 15,1 0-3-15,-2 0-12 0,1 0-31 16,-1-3-74-16,2-8-140 0</inkml:trace>
  <inkml:trace contextRef="#ctx0" brushRef="#br0" timeOffset="310741.9416">5949 12521 72 0,'0'0'9'0,"0"0"-1"0,0 0-3 16,0 0-2-16,0 0-1 0,0 0-2 16,0 0-5-16,0 0 0 0,0 0-5 15,-6 3-5-15,6-1-2 0,0-2-10 16,0 0 7-16</inkml:trace>
  <inkml:trace contextRef="#ctx0" brushRef="#br0" timeOffset="316633.3877">5739 8922 42 0,'0'0'7'0,"0"0"0"15,0 0 0-15,0 0-1 0,0 0 1 16,0 0-1-16,0 0 0 0,0 0-1 16,0 0 1-16,0 0-1 0,2-1-3 15,-2-1 2-15,0 2-2 0,0-1-1 16,0 1 0-16,0-2 1 0,0 2-1 15,0-2 0-15,0 2 0 0,0 0-1 16,0 0 1-16,0-1 1 0,0 1-1 0,0 0 0 16,0-2 0-16,0 2 0 0,0 0 1 15,0 0-1-15,0 0 0 0,0-1-1 16,0 1 0-16,0 0 0 0,0 0 0 16,0 0 2-16,0 0-2 0,0 0-2 15,0 0 4-15,0 0-2 0,0 0 0 16,0 0 0-16,0 0 0 0,0 0 1 0,0-2-1 15,0 2 0-15,0 0 2 16,0 0-1-16,0 0-1 0,0 0 0 16,0 0-1-16,0 0-2 0,0 0 1 0,0 0-3 15,0 0-1-15,0 0 0 0,0 0 0 16,0 0 0-16,0 0 0 0,0 0 0 16,0 0 1-16,0 0-3 0,0 0 1 15,0 0 0-15,0 0-1 0,0 0-1 16,0 0-1-16,0 0-1 0,0 0-2 0,0 0 2 15</inkml:trace>
  <inkml:trace contextRef="#ctx0" brushRef="#br0" timeOffset="319829.8425">17076 6777 269 0,'0'0'65'0,"0"0"-21"0,0 0-10 0,0 0-4 15,0 0-2-15,0 0-1 0,0 0-6 16,0 0-6-16,0 0-4 0,-26-62-5 16,26 62-4-16,0-1-6 0,-1 1-1 15,-1-2 0-15,-2 2 2 0,0 6 3 16,-2 10 0-16,0 4 0 0,0 6 1 15,2 3-2-15,-2 3 1 0,0 1 0 0,2-1 1 16,0 0-1-16,-1-2 1 0,4-8-2 16,-1-1 2-16,2-6-2 0,0-1 2 15,0-1-1-15,0-6 1 16,0-2-2-16,0-5 2 0,0 0 2 0,0 0 3 16,0 2 8-16,0-1 1 0,0-1-1 15,0 0-3-15,0 0-3 0,3-12-4 16,0-9 1-16,2-4 2 0,-2-2 1 15,-1 0-1-15,0-1 1 0,-2-1-1 16,1 0-1-16,-1 2-1 0,0 8 1 0,0-1 0 16,0 8 4-16,0-1-4 0,0-1-4 15,0 2-1-15,-1 0-4 0,1 6 2 16,0 1 1-16,0 5-3 0,0-1-1 16,0 1-2-16,0-2-3 0,0 2 1 15,0-2 1-15,0 2 4 0,7 10 4 0,6 7-1 16,2 7 0-16,-3 3-1 0,0 4-2 15,-2 0 1-15,2 5 1 16,-3-2 1-16,1-1 0 0,0 0 2 16,-2-6-4-16,-2-8 3 0,3-3-1 0,-5-7 0 15,-1-6-1-15,0 1 1 0,-3-4 3 16,4 0 1-16,4-1 0 0,4-9 2 16,3-5-2-16,-1-5 1 0,-2-7-3 15,1-4-1-15,0-6 3 0,-1 0-4 16,-1-2 3-16,-2 3-1 0,-2 1-2 0,-1 5 1 15,-2 8 6-15,-2 4-4 0,0 6 2 16,-2 6-1-16,2 1 0 16,-2 5-2-16,0-1-2 0,0 1 1 15,0-2-1-15,1 1-1 0,-1-1-1 0,0 0-2 16,0 1-1-16,0 0-2 0,0 1 0 16,0-2 2-16,0 2 0 0,3 6 4 15,2 11 1-15,1 6 2 0,-2 4-1 16,2 5 1-16,-2 3-2 0,0 1 1 15,-1 1-2-15,0-2 0 0,0-4 0 0,0 0 0 16,1-3 0-16,1-1 0 0,2-3 0 16,-3-2 0-16,2-2-1 0,-2-4-5 15,1-3-13-15,-2-5-15 16,-2-3-36-16,2 2-57 0,2-5-71 0</inkml:trace>
  <inkml:trace contextRef="#ctx0" brushRef="#br0" timeOffset="321239.9091">17465 7195 238 0,'0'0'78'16,"0"0"-8"-16,0 0-18 0,0 0-12 15,0 0-7-15,0 0-6 0,0 0-6 16,0 0-5-16,0 0-6 0,0 0-4 15,-7-28-3-15,7 27-3 0,0-1 0 0,0 1-2 16,-3-1-2-16,3 2-3 0,0-2 0 16,0 2 0-16,0 0 2 0,0 0 5 15,0 11 6-15,0 5-3 0,3 5 2 16,0-1-4-16,1-1-1 0,-1 1-2 16,2 0 2-16,-2-7 1 0,1 3-2 15,-2-1 1-15,1-6-1 0,2 6 0 16,-4-8-1-16,1-2 1 0,-1 0 0 15,-1-2 1-15,2 1 0 0,-1 1-1 16,1 0 1-16,-2-5 0 0,0 0 2 0,0 0 2 16,0 1-1-16,1-1 1 0,-1 0 0 15,0 0-2-15,0 0 0 0,0-6-1 16,0-9-1-16,0-2 1 0,0-1-1 16,-1-2 1-16,-1 0 1 0,1 1 0 15,1 5 1-15,0-7 2 0,0 7-5 16,-2 0 5-16,2-1-7 0,0 2 3 15,-1 0 0-15,1 7 1 0,0 1 1 16,0 5 1-16,0-2-1 0,0 2 1 16,0-1-2-16,0-1-5 0,0 0 0 0,0 1-4 15,0-1-4-15,0 0-2 0,0 1-2 16,0 0 4-16,0 1 5 0,4 0 4 16,9 0 2-16,-3 0-2 0,6 1-2 15,0 7 0-15,-3 1 8 0,6 6 0 16,-5 3 5-16,2-1-3 0,-3 3-3 0,-1-2-3 15,-5 3 1-15,-3 0 3 16,-4 1 0-16,0 2 2 0,-1-2-3 16,-8 2 1-16,-4-5 0 0,0 1 0 15,-3-4 1-15,-1 0-2 0,-2-1-1 0,0-3 0 16,-2-1-1-16,-4-1 0 0,2 0-3 16,1-3 1-16,6-1-4 0,6-3-6 15,-1-3-21-15,5 0-50 0,-4-1-121 16,-1-6-77-16</inkml:trace>
  <inkml:trace contextRef="#ctx0" brushRef="#br0" timeOffset="329416.6546">4468 9658 4 0,'0'0'3'0,"0"0"0"0,0 0-1 0,0 0 0 16,0 0 0-16,0 0 0 0,0 0 2 16,0 0 3-16,-6-7-1 0,5 7 2 15,1-2-1-15,-2 2-3 0,2 0 2 16,0-2-4-16,0 2 0 0,0 0 0 15,-1 0-2-15,1-1 0 0,0 1 0 0,0 0-2 16,0 0 2-16,0 0 2 0,0-2 0 16,0 2 4-16,0 0 1 0,3-2 1 15,7-3 2-15,4-3-4 0,2-2 0 16,0-1-1-16,2-1-2 0,-1-2 1 16,2-1-3-16,1 0 1 0,0-2-2 15,2 2-1-15,1 0 2 0,0 0-2 16,0 1 1-16,-1-1 0 0,4-1 0 15,0 3 0-15,0-2 0 0,3 0 0 16,1 0 1-16,1-1 1 0,-1 1-7 0,0 2-2 16,-1-1 4-16,-1 2 4 0,-3 1 8 15,-1-1 1-15,2 0-6 0,-3-1-2 16,0 1-4-16,-4 2 3 0,0 1 4 16,-3 0 1-16,4-2 2 0,0 3 0 15,2-2-2-15,0 0-7 0,-1 2 2 16,-2 0-2-16,0 1-4 0,-2 0 6 15,2 2 4-15,1-2 6 0,-1-1 2 16,4 0-1-16,2-3-7 0,1 0-2 16,1-2 1-16,2 1-2 0,0-2 2 0,-4 1-2 15,4 0 0-15,-2-1 0 0,-1 1-1 16,-1-2-1-16,-2 1 1 0,-3-1 1 16,2-1 1-16,-5 1-1 0,2-2 0 15,0 1 0-15,-2 0-1 0,-1 3 0 16,2-1-1-16,-6 5-4 0,0 2-1 0,-1 0-1 15,-2 3-1-15,0 0 4 0,-6 2 2 16,4-3 1-16,-1 4 0 0,1-3 4 16,3-1-1-16,0 0 1 0,-1 2-1 15,0-4-2-15,1 4 1 0,-2-2 0 16,1-1 1-16,-6 3-1 0,6-2 0 16,-4 2-1-16,-2 0 0 0,2 2 0 15,-5 1 1-15,0-1-1 0,0 1 1 16,1 0 2-16,-1-2-1 0,3 2 3 15,-3-2 0-15,3 2 1 0,-3-1-1 0,0 1 0 16,0-2-3-16,3 2 1 0,-3 0-3 16,1-1 0-16,-1 1 0 0,0 0-1 15,2 0 0-15,-2-2 0 0,0 2 3 16,1 0-2-16,-1 0 0 0,0 0 1 16,0 0-1-16,0 0 2 0,2 0 0 0,-2 0 1 15,0 0-1-15,0 0 1 16,0 0-3-16,0 0 1 0,0 0-2 15,0 0-3-15,0 0-5 0,0 0-4 16,0 0-8-16,0 0-10 0,0 0-20 0,0 0-22 16,0 0-30-16</inkml:trace>
  <inkml:trace contextRef="#ctx0" brushRef="#br0" timeOffset="330017.3506">5474 8834 132 0,'0'0'18'0,"0"0"-5"0,0 0 3 16,0 0-5-16,0 0 0 0,0 0-4 16,0 0-6-16,0 0-3 0,0 0-4 15,0 0-5-15,-14 2-3 0,14-2 5 16,0 0 2-16,0 0 3 0,0 0 5 16,0 0-1-16,3 0-1 0,4 1-3 15,6-1 1-15,7 0-3 0,-2 0 4 16,6 0-1-16,1 0 3 0,-1 0 1 15,1-1 1-15,4-3-1 0,0 1-2 0,0 0-4 16,1 2-1-16,-2 0 0 0,-2 1 1 16,-8 0 2-16,1-2-5 0,0 2-3 15,-7-1-1-15,6 1 0 0,-6-2 2 16,-6 2 9-16,1 0 3 0,-3-2 3 16,2 2 5-16,-3 0 3 0,3 0 1 15,-6 0 3-15,0-1-1 0,0 1 1 16,3 0 0-16,-2 0-1 0,1 0-2 15,-1-2-2-15,-1 2-6 0,3 0-2 16,-3 0-2-16,0 0-1 0,1 0 2 0,-1 0-2 16,0 0 0-16,2 0 1 0,-2 0 1 15,0 0-1-15,0 0 0 0,0 0 2 16,0 0-3-16,0 2 0 0,-9 7 0 16,-4 3-1-16,-4 5 0 0,4-2 0 15,-3 2-1-15,6 0-1 0,-2-1-5 0,-1 3-5 16,0 0-7-16,0 2-10 15,-1 2-14-15,-1 0-12 0,-1 0-14 16</inkml:trace>
  <inkml:trace contextRef="#ctx0" brushRef="#br0" timeOffset="339428.6531">19866 6754 337 0,'0'0'42'0,"0"0"-16"16,0 0-10-16,0 0-8 0,0 0-6 16,0 0-3-16,0 0 0 0,0 0 1 15,0 0 0-15,0 7 4 0,13-7 1 16,7 0-2-16,5 0-4 0,0 0 2 0,1 0-1 15,1-4 2-15,0 1 2 16,1 1-3-16,-2-3-1 0,0 2-1 16,-8 0 1-16,0 1 0 0,-5 1 0 15,-2-2 0-15,0 2 0 0,-7-1 0 0,3 2 0 16,-7 0 3-16,0 0 2 0,0 0 0 16,0 0-2-16,0 0 0 0,-13 0-2 15,-4 0 0-15,-8 3 0 0,1-2-1 16,-2 2 2-16,0 0 2 0,1-1-2 15,-1-1 1-15,1 1 0 0,1 0 0 0,8-1 1 16,-3 1-1-16,7-1 1 0,4-1 0 16,-4 1-2-16,8-1 1 0,-2 0 2 15,0 2-2-15,6-2 0 0,-1 0 2 16,1 0-2-16,-1 0 1 0,-1 1 3 16,2-1-1-16,-1 0 0 0,1 0 1 15,0 0-1-15,0 0 2 0,1 0-2 16,13-3 1-16,7-1-2 0,6-2-3 15,2 0 0-15,2 0-3 0,-1-1-1 16,0 2-1-16,2-1-2 0,0-1-3 0,3 3-10 16,0-1-20-16,0 2-66 0,-1 3-99 15</inkml:trace>
  <inkml:trace contextRef="#ctx0" brushRef="#br0" timeOffset="341043.4262">20738 6510 238 0,'0'0'57'0,"0"0"-12"15,0 0-20-15,0 0-4 0,0 0 1 16,0 0 4-16,0 0 2 0,0 0-8 15,0 0 1-15,-12-76-2 0,12 76-2 0,-1-1 0 16,1 1-2-16,0-2 0 0,0 0-4 16,0 1 0-16,0 0-3 0,0-1-2 15,0 0 0-15,0 1-1 0,0 0 0 16,0-2-1-16,0 2-2 0,0 0-1 16,0 0-1-16,0-1 1 0,0 0 0 15,0 1 0-15,0 0-2 0,0-1 1 16,0 2-2-16,0-1-1 0,0 1 0 15,0 0 2-15,0 0 1 0,0 0 0 16,0 9 1-16,0 5-2 0,0 7 2 0,0 1 4 16,1 2-5-16,1-2 5 0,1 3-5 15,-1 2-1-15,1-4 1 0,0 2 1 16,1-3-1-16,-2-6 1 16,1 0-1-16,0-5-1 0,0 0 1 0,0 1-2 15,-2-8 0-15,3 6-1 0,-2-6 1 16,-1 1-2-16,1 0-1 0,-2-5 1 15,0 0-3-15,0 0 0 0,1 1-3 16,-1 0-13-16,2-1-21 0,-2 0-75 16,1 2-91-16</inkml:trace>
  <inkml:trace contextRef="#ctx0" brushRef="#br0" timeOffset="341539.5981">21017 6454 402 0,'0'0'41'15,"0"0"-7"-15,0 0-11 0,0 0-8 0,0 0-5 16,0 0-6-16,0 0-2 0,0 0-3 16,0 0-3-16,0 0-3 0,-7-13-1 15,7 13 3-15,-2 0 3 0,2 0 3 16,-1 0-1-16,-1 2-2 0,1 4 0 16,-1 6-4-16,1 0 6 0,1 1-2 15,0-1 6-15,0 0 0 0,1 5-1 16,2-6 0-16,3 4 0 0,0-3-2 15,1-5-1-15,3 4 2 0,0-4-1 16,2 1 0-16,-1-2 2 0,4 0-3 0,-2-1 1 16,2 0-1-16,-1-1-1 0,-1 0 1 15,1 3 1-15,-4-3-1 0,5 2 1 16,-4 2-1-16,-2-2 2 0,4 2-1 16,-6-3-1-16,1 3 2 0,-2 0 1 15,-4 1-2-15,2 0 0 0,-4 2 1 16,-5 7-1-16,-7-1 1 0,-8 5-2 15,-2-4-3-15,-2 1 0 0,-2-6-2 16,0-1-5-16,0-1-7 0,-2-6-13 16,5-4-48-16,-3-1-70 0</inkml:trace>
  <inkml:trace contextRef="#ctx0" brushRef="#br0" timeOffset="342098.5479">21090 6417 458 0,'0'0'33'16,"0"0"-12"-16,0 0-10 0,0 0-6 15,0 0-5-15,0 0 0 0,0 0 0 16,90-36-3-16,-65 34 0 0,-2 1-4 15,3 1 1-15,-1 0-5 0,-1 0 3 0,-2 3-6 16,-6-1-3-16,0 1 4 0,0 1 1 16,-6-1 10-16,7 3 2 0,-8-3 2 15,0 2-3-15,0-1 1 16,-3 1 3-16,0 1 0 0,-1 0 4 0,-1 2 0 16,-3 1 5-16,3 2-4 0,-4-1 2 15,2 2 2-15,-2 1-2 0,0 7 1 16,0-8-5-16,0 8 0 0,0-2-3 15,0-6 1-15,0 8-1 0,0-3-1 16,0 0 0-16,3 4 0 0,3-4 2 0,-1-5 0 16,3 0 0-16,5-3 1 0,0 0-2 15,5 1 0-15,0-5 0 0,4-2 0 16,-1-3 1-16,2 0 1 0,-1-1-1 16,0-6 0-16,-1-3 0 0,-3 0 0 15,-1-2 2-15,-4-2 4 0,0-1 1 0,-6 4 3 16,-2-4-2-16,-4-3 1 15,-1-4-4-15,0-3-7 0,-7 0 4 16,-4 3-4-16,-3 0 4 0,-3 3-1 16,0 2-3-16,-5 2-1 0,2 1-2 0,2 6-1 15,0 3 1-15,2 5-5 0,-3 0-3 16,-4 7-9-16,4 9-21 0,-1 3-63 16,2 7-107-16,2-1-87 15</inkml:trace>
  <inkml:trace contextRef="#ctx0" brushRef="#br0" timeOffset="346000.8813">22377 6533 492 0,'0'0'51'16,"0"0"-11"-16,0 0-15 0,0 0-10 15,0 0-2-15,0 0-5 0,0 0-1 16,0 0-3-16,0 0-3 0,5-34-1 15,-5 34-3-15,0-1-2 0,0 1-1 0,0-2-4 16,0 2 0-16,0 0 5 0,1 2 7 16,2 13-1-16,0 6 6 0,0 6-7 15,1 0 1-15,-1-3 2 0,0-1-1 16,-1-6-1-16,2-2 0 0,-3-7 0 16,1-3-1-16,1 4 1 0,-2-4 1 15,1-1 2-15,-1 1 2 0,-1-5 5 16,0 0 2-16,0 0-1 0,4 0-1 15,2-5-6-15,3-7-2 0,1-4-2 16,0-4-1-16,3-2 1 0,-1 1-1 0,-1-1 2 16,1 0-8-16,-1 1 6 0,0 1-5 15,-3 8 3-15,1 0 0 0,0 2-1 16,-2 3-1-16,4-2-2 0,-3 5 0 16,0 1-1-16,4 1-3 0,-2 0-2 15,0 2-8-15,0 0-14 0,3 2-25 16,-5 1-42-16,-3 6-28 0,-3 2-38 15</inkml:trace>
  <inkml:trace contextRef="#ctx0" brushRef="#br0" timeOffset="346251.0556">22488 6657 375 0,'0'0'80'0,"0"0"-24"0,0 0-20 0,0 0-13 15,0 0-10-15,0 0-4 0,0 0-3 16,0 0-2-16,0 0-3 16,-12 0 4-16,12 0-2 0,4 5 1 15,6 5 0-15,8 3-1 0,-2 0 0 0,4 1-1 16,1 1-1-16,3-1-1 0,-1 1-4 16,1-1-1-16,-2 0 1 0,0-1 0 15,0-1-5-15,-1-3 1 0,2 0-10 16,-1-2-28-16,0-6-61 0,-1-1-76 15</inkml:trace>
  <inkml:trace contextRef="#ctx0" brushRef="#br0" timeOffset="346861.9942">22383 5991 447 0,'0'0'64'15,"0"0"-16"-15,0 0-12 0,0 0-12 16,0 0-6-16,0 0-8 0,0 0-6 16,0 0-5-16,0 0-4 0,0 0 0 0,-7-24 0 15,3 24 3-15,0 7 2 0,-2 5 0 16,0 1 1-16,-2 0-1 0,6-2-1 16,-4-2 1-16,3 2 1 0,2-7-2 15,-1 1 2-15,2-5-1 0,-1 0 1 16,1 0 2-16,0 1 0 0,0-1 2 0,0 1 1 15,0-1 0-15,0 2 4 16,0-2 1-16,0 0 1 0,0 2 0 16,0-2-1-16,0 0-5 0,0-2-2 15,0-8-2-15,6-5-2 0,2-5 1 0,-1 0-1 16,2 0 2-16,1 2-2 0,2-1 1 16,-1 0 0-16,2 1-5 0,-4 6 4 15,-2-1-5-15,-1 6 4 0,-3 2 1 16,1 2 0-16,-4 3 0 0,0-2-1 15,0 2-3-15,2 0 1 0,2 0 4 0,5 2-3 16,3 8 6-16,2 3-4 0,-1 2-2 16,0 2 0-16,-2 1 0 0,0 2 1 15,0 2 0-15,-1 2-1 0,3-2 0 16,-3 3 0-16,-1-4-1 0,0-1-1 16,1-2-4-16,-4-4-7 0,1-2-21 15,3 1-31-15,-4-4-63 0,5 4-85 16</inkml:trace>
  <inkml:trace contextRef="#ctx0" brushRef="#br0" timeOffset="347079.0765">22904 6102 639 0,'0'0'24'0,"0"0"-10"0,0 0-9 15,0 0-11-15,0 0-16 0,0 0-38 16,0 0-121-16,0 0-122 0</inkml:trace>
  <inkml:trace contextRef="#ctx0" brushRef="#br0" timeOffset="372188.3451">23436 6472 382 0,'0'0'67'0,"0"0"-12"0,0 0-16 0,0 0-12 16,0 0-8-16,0 0-2 0,0 0-4 15,0 0-1-15,0 0-5 16,-9-31-2-16,8 31-3 0,1-2-2 16,-2 1-1-16,2-1-1 0,0 0-1 0,0 2 0 15,0-1 2-15,0 1 0 0,0 0 0 16,9 1 1-16,6 6-1 0,5 6 1 16,1 1 0-16,0 2 1 0,1 0 4 15,2 2-5-15,1 0 4 0,-2-1-5 16,0 0 0-16,2-2 0 0,-1 0 0 0,1 0-1 15,-2-2-1-15,2 1-2 0,-1 0-2 16,-2 0-5-16,-3-2-11 16,-4-4-16-16,-3 2-16 0,-5-3-20 15,0 0-23-15,1 4-7 0,-4-4-17 0</inkml:trace>
  <inkml:trace contextRef="#ctx0" brushRef="#br0" timeOffset="377936.6339">19365 6616 392 0,'0'0'70'16,"0"0"-13"-16,0 0-13 0,0 0-9 16,0 0-6-16,0 0-5 0,0 0-4 15,0 0-5-15,0 0-4 0,0-16-4 16,0 16-1-16,0-2-3 0,0 1 0 15,0-1-3-15,0 0 0 0,0 2-1 0,0-1-2 16,0 1 1-16,0-2 0 0,0 2-2 16,0-1 1-16,0 1-1 0,0 0 0 15,0 0 0-15,0 0 2 0,2 3 1 16,7 9 0-16,1 4 2 0,3-1-1 16,-2 2 0-16,4 1 0 0,-2 1 0 15,2 1 1-15,0 1-1 0,2 1 0 16,1-2 0-16,-1 4-3 0,1-2 1 15,0 1-1-15,1 0-1 0,-1-2-4 16,0 0-5-16,0-2-5 0,-1-3-7 0,-1-1-8 16,-3-6-10-16,-6-3-21 0,0 1-32 15,-2-4-27-15,0 0-38 0</inkml:trace>
  <inkml:trace contextRef="#ctx0" brushRef="#br0" timeOffset="378399.9616">19591 6545 449 0,'0'0'60'0,"0"0"-19"0,0 0-10 0,0 0-9 15,0 0-5-15,0 0-3 0,0 0-4 16,0 0-3-16,0 0-4 0,2-14-2 16,-2 13-1-16,0 1-1 0,0-2 0 15,0 2 0-15,0 0-1 0,-2 0 6 16,-4 0-4-16,-1 2 3 0,-3 2-3 16,-2 7 0-16,2-2-1 0,0 2 2 15,1-1-2-15,1 3 2 0,0-1-1 16,0 1 0-16,-1 4 1 0,0 0-1 15,1 1 2-15,1 0-2 0,-2 2 1 0,0 4-1 16,-1 1 3-16,1 3-3 0,-1 3 1 16,-1 2-2-16,1 2 1 0,-2 1 1 15,-1 1-1-15,3-4 0 0,-2-3 0 16,2-2-2-16,1-6 2 0,4-6 0 16,2-7 1-16,1-4 0 0,2-5-1 15,-2 0 0-15,2 0 0 0,0 1-1 16,-2 0 1-16,2 1-3 0,0 0-2 15,0-1-8-15,0-1-16 0,0 0-37 16,7-6-67-16,5-6-141 0</inkml:trace>
  <inkml:trace contextRef="#ctx0" brushRef="#br0" timeOffset="382844.8993">18543 6461 111 0,'0'0'38'0,"0"0"3"16,0 0 2-16,0 0 2 0,0 0-3 15,0 0-2-15,0 0-2 0,0 0-3 16,0 0-1-16,0 0-3 0,-5-44-1 15,5 43-3-15,0 0-4 0,0-1 0 16,-1 0-3-16,1 1-2 0,0 0-3 16,0-1-2-16,0 2-3 0,-2-1-4 0,2 1-2 15,0-2-2-15,-1 2-2 0,-1 0 0 16,-2 0-1-16,-6 7 0 0,-3 9 1 16,-7 7 0-16,1 5 4 0,-3 4-5 15,1 1 5-15,-2 4-5 0,1 1-2 16,-1 0 3-16,1 0-3 0,3-5 3 0,-1-3-1 15,5-3 1-15,1-7-1 0,7-6 1 16,2-5 1-16,1-1-1 16,1-4 0-16,2 0 1 0,-1 0-1 15,2-4 0-15,-1 0 0 0,1 0 1 0,0 2-1 16,-2-2 0-16,2 2 0 0,0-2 1 16,0 1-1-16,0-1 0 0,0 0-1 15,0 1 0-15,0-1 1 0,0 0 0 16,0 1 1-16,3-1 0 0,13 0 0 15,6 0 0-15,4-3 1 0,1-2-4 0,-2 0 2 16,1 2-1-16,-3 0 1 0,0 0-2 16,0 0-1-16,0 0-1 0,1 3-4 15,-8-2-8-15,2 2-10 16,-6 0-14-16,2 0-18 0,-1 3-18 0,-7-1-23 16,6 0-10-16,-7-1-4 0</inkml:trace>
  <inkml:trace contextRef="#ctx0" brushRef="#br0" timeOffset="383191.5263">18462 6436 487 0,'0'0'49'0,"0"0"-16"16,0 0-16-16,0 0-9 0,0 0-8 16,0 0-4-16,0 0 1 0,0 0 3 0,0 0 1 15,0 0 5-15,11 53 3 0,-5-19-1 16,-2 3 5-16,1 3-5 0,-2 0-5 16,1 3 0-16,-3 1-4 0,-1 1 0 15,2 4 0-15,-2 0 1 0,0-2-2 16,0-3 1-16,0-6 0 0,0-6-1 0,0-10 2 15,0-1 0-15,0-10 0 0,0-5 0 16,0 0 0-16,0-6-1 16,0 0-3-16,0 0-3 0,0 2-10 15,0 0-14-15,0-1-38 0,0-1-59 0,0 0-84 16</inkml:trace>
  <inkml:trace contextRef="#ctx0" brushRef="#br0" timeOffset="383492.7933">18788 6488 31 0,'0'0'-2'16,"0"0"-21"-16</inkml:trace>
  <inkml:trace contextRef="#ctx0" brushRef="#br0" timeOffset="384196.2289">18775 6466 419 0,'0'0'64'0,"0"0"-17"15,0 0-10-15,0 0-12 0,0 0-5 16,0 0-7-16,0 0-2 0,0 0-3 16,0 0-4-16,0-25-1 0,-1 25-3 15,1-2 0-15,0 1 0 0,-2 1 1 16,2-2 0-16,0 2 0 0,-2-2 0 15,2 2-1-15,0-1 0 0,-2 1 0 16,1 0 1-16,-4 0 0 0,0 5 0 0,-3 6-1 16,-3 6-1-16,2 1 7 0,0 2-5 15,2 3 4-15,-1 0-4 0,0 0-1 16,2 2-1-16,1 1 1 0,0 2 1 16,0-1-1-16,2 1 1 0,0 3-1 15,1-1 1-15,1 2-1 0,1 0-1 0,0 0 0 16,0-3 1-16,0-1 0 15,3-2 0-15,3-2 0 0,2-2 0 16,1-2 0-16,1-4 0 0,0-2 0 16,0-4-1-16,1-2 1 0,3-2 2 0,-5-1-3 15,8-2 1-15,-3-3 0 0,4 0-3 16,1-3 4-16,-1-5 0 0,-3-3 1 16,-1-1 0-16,-2-3 1 0,-3 4-1 15,-2-2 2-15,-3 4-1 0,-3 2 1 16,-1-3 1-16,0 4 0 0,0-3 0 0,0-1-1 15,-8 3-2-15,-7 3-2 0,-5 4 0 16,-5 0-2-16,-3 9-1 16,-4 6-2-16,-2 4 0 0,1 1-5 0,-1 2-10 15,3-1-25-15,5 1-58 0,0-2-91 16,6 2-105-16</inkml:trace>
  <inkml:trace contextRef="#ctx0" brushRef="#br0" timeOffset="386328.9061">17930 6888 314 0,'0'0'50'16,"0"0"-11"-16,0 0-11 0,0 0-3 15,0 0-4-15,0 0-1 0,0 0-2 16,0 0-3-16,0 0-2 0,0 0-3 16,-8-44-2-16,8 43-5 0,0-1 1 15,-1 0-4-15,1 1-3 0,0-1-1 0,0 1-2 16,0 0-3-16,0-1-1 15,0 1 2-15,0 1-1 0,0-2 6 16,0 2 3-16,0 0 0 0,7 3 1 16,3 6-2-16,2 1 0 0,-4 0-1 0,-2 0 0 15,-1 0 1-15,2 2 1 0,-6-3 0 16,2-5-1-16,-2 7-1 0,-1-5 1 16,0 5 4-16,0-1 1 0,-4-1 2 15,1 1 3-15,-5-5-1 0,0 2 1 16,4-6 2-16,1 2 1 0,3-3-1 0,-6 0 1 15,-1 0-2-15,-4 0 0 0,-3-5-4 16,6-2-1-16,-2-4-2 0,5 4-3 16,2-6-1-16,2 3 0 15,-1-3-1-15,2-6 2 0,0 6-3 0,0-4 1 16,3 7 0-16,2 2-3 0,-1-2 0 16,-1 6 1-16,0 1-2 0,-3 3-1 15,3-3 0-15,2 1-1 0,-2-1 1 16,2 2 3-16,-2 1 0 0,0 0 1 15,3 9 0-15,-2 0-2 0,-3 4 3 0,1 4 0 16,-2 1 2-16,0 2 1 0,-5-3 1 16,3-6 3-16,-4-2 0 0,1 0 3 15,2-5 3-15,0 1 4 0,3-5 3 16,-1 0 2-16,1 0-1 0,-2 0-2 16,-4 0-7-16,1 0-3 0,-2 0-2 15,-1-3-3-15,4-6 1 0,-1 1-2 16,2-2-1-16,1-1 0 0,2-3-2 15,0 2-1-15,0 0-1 0,0 1 0 16,3 2-2-16,3 0-1 0,-1 2-2 0,3 0 2 16,-1 4-1-16,2-1 1 0,2 4 0 15,0 0 1-15,-3 0 1 0,4 0 0 16,-5 3 0-16,2 3 0 0,-2 0 1 16,-3 1 1-16,2 3 0 0,-2-1 0 15,-4 2 2-15,0 6 1 0,0-4 1 16,-10 6 2-16,4-9 2 0,-7-1 0 15,6-3 5-15,-6-1 0 0,3-3 2 16,4 0-1-16,-6-2 1 0,6 0-2 16,-5 0-1-16,0 0-1 0,1-4-2 0,2-3 0 15,1 0-3-15,1-1-1 0,3-2-1 16,-2 0-1-16,3-2 0 0,2 2 1 16,0-3-2-16,0-3-1 0,0 5-1 15,7-2-2-15,-2 5 1 0,3 2 0 16,6 0 0-16,-3 3 1 0,7 0 0 0,0 3 1 15,1 0-1-15,1 0 1 0,-4 3-1 16,-4 1 0-16,-5 3-2 0,1-2 0 16,0 3-1-16,-4-1 0 15,1 3 1-15,-4-6 1 0,-1 6 3 0,0-4 1 16,-1 4 3-16,-7 2-1 0,1-4 1 16,-6 1-1-16,4-4 2 0,-2-4 0 15,-1 1 1-15,1-2 0 0,-1 0-1 16,2-2-1-16,1-1-2 0,2-3-1 15,-1 0-1-15,3 3-1 0,-1-5 1 0,5 4-3 16,-1-1 0-16,1 0-2 0,1 5-2 16,-2-1-2-16,2-3 0 0,0-1-1 15,0 0-6-15,6-1-11 0,2 6-21 16,1 0-58-16,5 0-96 0</inkml:trace>
  <inkml:trace contextRef="#ctx0" brushRef="#br0" timeOffset="391948.383">19059 6809 36 0,'0'0'14'0,"0"0"-1"0,0 0-2 16,0 0 0-16,0 0-2 0,0 0 3 0,0 0 2 15,0 0 3-15,0 0 2 0,0-38 2 16,0 32 3-16,0 0 2 0,0 1 0 16,0 5 0-16,0-5 1 0,0 0 0 15,0-1 0-15,0 2 5 0,0 4-1 16,0-7-3-16,0 2 1 0,0 1-4 0,0 0-1 15,0 4-1-15,-2-2-5 0,2 2-3 16,0-2-6-16,0 1-4 0,0-1-2 16,-1 1-1-16,1 1 0 15,0-2-4-15,0 2 1 0,0-1-1 0,0 1-2 16,0-1 1-16,0 1-2 0,-2 0-2 16,2-2 2-16,0 2-1 0,0 0 0 15,0 0 3-15,0 0 2 0,0 0 2 16,0 2 1-16,0 3-1 0,0 6 1 15,2 0 0-15,-1-1-2 0,2 8 2 0,-1-7-2 16,1 9 1-16,-2-2-1 0,1 0 0 16,0 9-1-16,0-4 2 15,1 2 0-15,-2-1 0 0,3-1 0 16,-2 1 0-16,-1-8-1 0,-1 4 3 0,0-2-2 16,0-1 1-16,0 2-1 0,0-1 1 15,-3-3 0-15,-4 2 0 0,-1 1 1 16,-3-1 0-16,3-6 5 0,-2-1-3 15,-1-2 4-15,2-3-3 0,1 0 0 16,-1-3 2-16,4-2-7 0,-8 0 2 0,-2-2-5 16,4-3 3-16,1-4-5 0,2-2-11 15,5-7-31-15,3-1-41 0,0-4-58 16,12 2-138-16</inkml:trace>
  <inkml:trace contextRef="#ctx0" brushRef="#br0" timeOffset="392792.7191">19042 6454 183 0,'0'0'38'0,"0"0"-12"16,0 0-7-16,0 0-7 0,0 0-1 15,0 0 0-15,0 0-3 0,0 0-1 16,0 0-1-16,0 0-3 0,-2-16 1 15,2 14-2-15,0 0 1 0,0 1-2 16,0-1-2-16,0 0 1 0,0 1-3 0,0 0 0 16,0-1-3-16,0 2 0 0,0-2-2 15,0 2 3-15,0-1 0 0,0 1 1 16,0 0 3-16,0 0 0 0,0 0 1 16,0 0 1-16,0 0-1 0,2 0 0 15,1 3 0-15,-2 1 1 0,3 6 1 16,-3-6 4-16,-1 1 1 0,2 1 2 15,-2-6 4-15,0 3 2 0,0 1 6 16,0 1 5-16,0 0 3 0,0-5-3 16,-2 0-4-16,2 0-3 0,-1 1-4 0,-2-1-1 15,2 0 0-15,-5 0-3 0,0 0-1 16,0 0-4-16,2 0-2 0,4 0-1 16,-3 0-4-16,2-4-2 0,-3 1-1 15,4-5-2-15,0 4 0 0,4-4 1 16,1 1 0-16,3 0-1 0,1 3 1 0,-5 2-1 15,1 0 1-15,-5 2-1 0,0-1 1 16,5 1-2-16,-2 0 2 0,1 0 2 16,1 0 3-16,-5 0 2 15,0 0 4-15,0 5-1 0,0-1 0 0,0 1 0 16,-2 2-1-16,-1-4 0 0,0 0 1 16,0 2-2-16,3-5 0 0,-1 0 1 15,1 0-2-15,-2 2-1 0,1-2 0 16,1 1-2-16,-2-1-2 0,2 2 1 15,-1-2-4-15,1 1-4 0,-3-1-8 0,3 1 0 16,-1-1-6-16,1 2-23 0,-1 0-40 16,-2 1-71-16</inkml:trace>
  <inkml:trace contextRef="#ctx0" brushRef="#br0" timeOffset="393555.3628">19031 5827 253 0,'0'0'63'0,"0"0"-9"16,0 0-10-16,0 0-3 0,0 0-7 15,0 0-5-15,0 0-6 0,0 0-7 16,0 0-4-16,-7-15-5 0,6 13-3 0,1 1-2 15,-2 1-1-15,2-2-2 0,-1 2-1 16,1-2 0-16,-2 2-1 16,2 0 1-16,-5 0 1 0,0 5 1 15,-2 6 1-15,-2 6 6 0,-2 0-5 0,2 3 6 16,-1 0-4-16,-1 0-3 0,0-1 0 16,2-1 0-16,0-2 0 0,3-3-1 15,-2-2 2-15,4-1-1 0,0-3 0 16,-1 2 3-16,1-6-3 0,3 2 0 15,1-5 2-15,-2 0 3 0,2 0 5 0,0 1 7 16,-1 1 1-16,1-2 1 0,0 0-3 16,0 2-3-16,0-2-3 0,0 0-5 15,0-2-3-15,0-10-1 0,1-5-2 16,6-6 3-16,-1 3-3 0,0 1 1 16,0-1-1-16,0 1-6 0,-2 2 7 0,0 5-5 15,-1 2 5-15,-2 5 0 16,1 2 0-16,-2 3-1 0,0-2 1 15,0 2-1-15,1-2 0 0,-1 1 1 16,0-1-1-16,2 1-1 0,-2-1-1 0,0 1-2 16,0-1 2-16,1 1-1 0,-1 1-1 15,0-2 0-15,0 2-1 0,0-1 2 16,2 1 1-16,-2 0 2 0,6 0 2 16,1 4 3-16,1 2-4 0,4 3 5 15,-2 0-6-15,-1-2-1 0,1 3 1 16,0 1-1-16,2-2 0 0,1 5 0 15,1-2 1-15,-2 0-1 0,-1-1 1 16,4 1-4-16,-2-1 0 0,0 2-9 16,-2 1-16-16,1-2-30 0,4 1-54 0,-3-2-61 15,3 0-111-15</inkml:trace>
  <inkml:trace contextRef="#ctx0" brushRef="#br0" timeOffset="393763.9328">19271 6113 470 0,'0'0'18'16,"0"0"-17"-16,0 0-18 0,0 0-30 15,0 0-29-15,0 0-51 0</inkml:trace>
  <inkml:trace contextRef="#ctx0" brushRef="#br0" timeOffset="396800.9178">17523 6854 248 0,'0'0'61'0,"0"0"-7"15,0 0-6-15,0 0-7 0,0 0-4 16,0 0-4-16,0 0-5 0,0 0-5 16,0 0-5-16,0 0 0 0,-13-10-4 15,10 10-1-15,3-1-2 0,-1 1-5 16,1-2-1-16,-2 0-2 0,2 1-1 0,0 1 0 15,0-2 1-15,0 2-2 0,0-1 1 16,0 1-1-16,0-1-3 0,0 1 3 16,0-2-2-16,0 2 0 0,0-1 1 15,0-1-1-15,0 2 0 0,0-2 0 16,3-1 1-16,3 2-1 0,-3-2 1 16,6-2 0-16,-4 4-1 0,7-2 0 15,5-2 1-15,0 1-3 0,4-1-1 16,1 0 1-16,-7 2-2 0,1 2-1 15,-3-1 1-15,0 2-8 0,1 0-8 0,-2 0-20 16,0 0-20-16,-8 0-28 0,6 6-17 16,-8 8-17-16</inkml:trace>
  <inkml:trace contextRef="#ctx0" brushRef="#br0" timeOffset="397111.4821">17470 7034 381 0,'0'0'57'0,"0"0"-12"0,0 0-8 0,0 0-10 15,0 0-4-15,0 0-4 0,0 0-2 16,0 0-3-16,0 0-1 0,-3 1-6 0,3-1-1 15,0 0-2-15,0 0-2 16,0 0-1-16,0 0-1 0,0 0 0 16,0 0-1-16,0 0 1 0,0 0 0 0,3 0 1 15,9 0-2-15,5 0-1 0,6 0 0 16,-2-1-3-16,0-2 0 0,0 1 0 16,1 2-3-16,0-1-6 0,-5 1-19 15,0-2-30-15,1 1-62 0,-4 1-95 16</inkml:trace>
  <inkml:trace contextRef="#ctx0" brushRef="#br0" timeOffset="400796.9934">23015 5924 264 0,'0'0'69'0,"0"0"-11"0,0 0-11 16,0 0-15-16,0 0-10 0,0 0-7 0,0 0-5 15,0 0 1-15,0 0-4 0,9-20-1 16,-9 19-1-16,0 1 0 0,0-1-1 16,1 1 0-16,-1 0-1 0,0-2 0 15,0 2-1-15,2 0 0 0,-2 0 3 16,4 0 4-16,5 0 4 0,-2 4 1 0,7 4-1 15,-2 1-3-15,2-1-4 0,3 4 0 16,0 0-3-16,-3 2 2 0,4 0-1 16,-4 2-1-16,3 4-3 15,-3 4 0-15,1 5 1 0,-2 7 1 0,0 8 2 16,-2 9-2-16,-3 9 3 0,-3 4-4 16,-5 5 3-16,0 5 2 0,-8 5-5 15,-5 0 3-15,-4 3-3 0,-1-4-3 16,0-5 2-16,1-8-1 0,0-7 0 15,2-10-2-15,0-7 2 0,1-6 0 0,1-3-10 16,-1-3-5-16,0-5-20 0,1-7-37 16,0-1-58-16,5-7-78 0</inkml:trace>
  <inkml:trace contextRef="#ctx0" brushRef="#br0" timeOffset="401988.6591">19921 6135 148 0,'0'0'44'16,"0"0"1"-16,0 0 0 0,0 0-3 15,0 0-1-15,0 0-4 0,0 0-8 0,0 0-4 16,0 0-5-16,0 0-5 0,0 0-3 16,0 0-3-16,0 0-4 0,0 0 2 15,-5 5 1-15,-2 2 5 16,-1 6 3-16,0-2-4 0,1 2-3 0,0-1-3 16,0 5 0-16,-2 4 2 0,1 2 0 15,0 3 0-15,-1 2-4 0,1 4-1 16,-1 3 6-16,-1 4 2 0,0 4 4 15,-1 3-5-15,2-2-4 0,0 3-4 16,1-1-1-16,1 1 0 0,0-1-1 0,3 0 0 16,-1-2-4-16,4-2 3 0,1 1-3 15,0-2 3-15,3-2-3 0,3-1-1 16,5-2-7-16,2-2-9 0,4-2 0 16,4 0-7-16,6-4-3 0,7 2-17 15,6-8-47-15,6-1-35 0,3-4-79 0</inkml:trace>
  <inkml:trace contextRef="#ctx0" brushRef="#br0" timeOffset="403396.6982">21911 6612 293 0,'0'0'79'0,"0"0"-19"0,0 0-16 16,0 0-10-16,0 0-2 0,0 0-4 16,0 0-3-16,0 0-3 0,0 0-7 15,0-44-8-15,0 44-6 0,0-2-4 16,0 2-1-16,0 0-2 0,-5 0 3 0,-1 6 1 15,-2 7 3-15,-4 5-2 0,2 0-2 16,4-3 0-16,2 1 0 0,-1-1 0 16,2-3 3-16,0 4 0 0,1-4 0 15,1 1 0-15,-1-1 0 0,1-2 0 16,-1 2 1-16,2-5 1 0,0-1-2 16,0-6 0-16,-1 0 1 0,1 0 0 15,0 1 2-15,0 1 3 0,0-1 2 16,0 0 1-16,0 1 2 0,0-2-3 15,0 0 0-15,0 0 0 0,0 0-1 0,0-4 1 16,0-10-1-16,0-7-3 0,0-5-1 16,0 2-2-16,0-1-1 0,0 1-2 15,0-2 3-15,0 2-2 0,0 4-3 16,0 2 7-16,1 8-7 0,-1 3 5 16,2 1 0-16,-2 6-1 0,0-2-1 15,0 2-1-15,0-1-2 0,1 0-2 16,-1-2 1-16,2 3 0 0,4 0 7 15,2 4-3-15,4 8 4 0,5 4-4 16,-3 5 0-16,3-2 0 0,-2 3 0 0,1-2 0 16,0 1-1-16,0-3 0 0,-2 0 0 15,2-3 0-15,-1 1-1 0,-1-4-2 16,-2-5-5-16,-2 1-4 0,0-5-5 16,-6-1-2-16,1 0 3 0,-5-2 4 15,0 0 6-15,4 0-2 0,0 0-5 16,3-1-3-16,-1-5-9 0,-4-3-3 15,-2-7-5-15,0 1-6 0,-6-3 1 16,-6 0 4-16,1 1 10 0,-4 1 11 16,2-2 6-16,0 1 8 0,0-1 8 0,6 4 1 15,-2-1 9-15,4 5 10 0,-1 2-2 16,1-3 2-16,1 0-10 0,1 2-10 16,2 2 0-16,-2-3 1 0,3 6 2 15,-2-2 5-15,2 1 2 0,0 5 4 16,-1-2 3-16,1 2 3 0,0-1-2 0,0 0-3 15,0-2-2-15,0 3-3 0,0-2-1 16,0 1-2-16,0-1-5 0,0 0-2 16,0 1-2-16,0 0-1 0,0-1-1 15,0 2 0-15,0-1-2 0,0 1-1 16,0-2 2-16,0 2-2 0,0-1 0 16,0 1 0-16,0-3-1 0,0 3 2 15,0 0 0-15,0 0 1 0,0 0 1 16,1 3-1-16,1 1-1 0,2 5 3 15,2 5-2-15,0-1 2 0,-2 0 2 0,2 2-4 16,-3 2 3-16,1-1-4 0,-1 1 0 16,1 0-1-16,-1 1 1 0,2 0-1 15,-1 5-1-15,0-2 1 0,0 0 0 16,-1-1-1-16,-1-5 1 0,1 0-1 16,-2-2 0-16,-1-3-1 0,2 0 0 0,-2-5 0 15,1 6-1-15,-1-5-2 16,0-1-3-16,2 0-10 0,-2-5-12 15,0 5-23-15,1 0-53 0,-1-1-82 16,2 2-92-16</inkml:trace>
  <inkml:trace contextRef="#ctx0" brushRef="#br0" timeOffset="423093.1887">23430 6590 119 0,'0'0'26'0,"0"0"-2"0,0 0 0 15,0 0-1-15,0 0-2 0,0 0-6 0,0 0-2 16,0 0-4-16,0 0 4 15,-10 3 2-15,10-3 3 0,-1 0-1 16,1 0-1-16,0 0-4 0,0 0-4 16,0 0-5-16,0 0-3 0,0 0-1 0,0 0-3 15,0 0-3-15,0 0-4 0,0 0-7 16,0 0-11-16,0 0-18 0,0 0-9 16,0 0-9-16,0 0-14 0</inkml:trace>
  <inkml:trace contextRef="#ctx0" brushRef="#br0" timeOffset="424936.442">23588 6530 182 0,'0'0'57'0,"0"0"-7"16,0 0-3-16,0 0-8 0,0 0-1 15,0 0 1-15,0 0-1 0,0 0-11 16,0 0-5-16,0 0-11 0,-48-59-2 15,47 56 0-15,1 3-1 0,-2 0-1 0,1 0-2 16,0-2-4-16,-1 2-2 0,1-1-5 16,-1 1 3-16,1 0-1 0,-4 0 1 15,2 0 2-15,-3 7-1 0,0 5 2 16,1 3-5-16,-1 7 6 0,2 2 1 16,-1 3 2-16,1 1 1 0,-1 7-1 15,0-3-1-15,1-1-3 0,2-2 2 16,1 0-4-16,1-3 5 0,0-4-3 15,6 0 2-15,4-2-1 0,1-5-1 16,4-2-1-16,5-5 1 0,5-4 1 0,3-4 1 16,6-1-1-16,1-10-4 0,1-4-1 15,-1-1-1-15,-4-4 2 0,-2-1 2 16,-1-2 3-16,-5-2 0 0,-6 1 4 16,-2-2-2-16,-8 2 0 0,-4-2-2 15,-3 0 1-15,-3 1 0 0,-7 0 3 16,-6 4-1-16,-3 2-4 0,-4 2 1 15,-5 5-3-15,-3 2 3 0,-4 6-1 16,-1 4 1-16,-1 0 0 0,2 4-1 16,3 4 4-16,7 0-4 0,8-2 2 0,3 0-6 15,6-2-1-15,2 3-1 0,0-2-1 16,2 2-1-16,1 3 3 0,2-5 1 16,1 3 3-16,0 2 1 0,5 0 2 15,3 1-1-15,5-3-1 0,6-4-1 16,1-2-1-16,9 1 1 0,-2-3 0 0,3 1 1 15,1-1 0-15,-1 0-1 0,3 0 1 16,1 0-2-16,-1 0 1 0,-1 2 0 16,1 1-1-16,-1 0 0 0,0 2-1 15,-3 2 2-15,-2 1-1 0,-1 4 0 16,-4 0 0-16,1 2 0 0,-3 2 1 16,-2 1 1-16,0 1 0 0,-3 0 0 15,-1 2 0-15,-2 2 2 0,-2-3-2 16,-1-1 1-16,-5-2 1 0,0-3 1 15,-2-2 1-15,-2 1 4 0,0 3 0 0,-5 0 2 16,-3 2-1-16,-7-5 0 0,-1-3-3 16,4-2-1-16,-5-3-2 0,0-4 1 15,0 0-1-15,-6 0 0 0,3-7-1 16,2-2 1-16,1-4-2 0,4 0 0 16,0-6 0-16,4-1 0 0,3-4-2 15,3-3 0-15,3-2 0 0,0-3-1 16,8 0 1-16,3-1-1 0,6-1 1 15,4 1-1-15,-2 4-1 0,4 2 1 16,0 4-7-16,0 3 6 0,6 4-5 0,1 2 1 16,4 5-9-16,0 4-21 0,-4 5-57 15,1 4-87-15,-9 6-117 0</inkml:trace>
  <inkml:trace contextRef="#ctx0" brushRef="#br0" timeOffset="425976.4431">25340 6333 482 0,'0'0'56'0,"0"0"-9"0,0 0-14 0,-53-84-10 16,46 73-6-16,-1-2-2 0,3 5-3 16,2 4-3-16,2 1-4 0,1 3-3 15,-2 0-3-15,2 0-1 0,-1 0 0 16,1 3 0-16,-2 12 2 0,2 6 0 15,0 9 2-15,0-1-3 0,0 2 2 16,0-2-1-16,2 1 0 0,-1-1 0 0,-1-3 1 16,2-1 2-16,-2-7-2 0,1 2 2 15,-1-2-5-15,2-6 2 0,-1 7-1 16,0-9 2-16,-1-4 0 0,3 1-1 16,-3-7 0-16,0 0 0 0,0 0 1 15,1 1 0-15,-1 0 3 0,2 1 0 16,-2-1 0-16,0-1 0 0,1 0-1 0,-1 0-1 15,0-1 1-15,0-14 0 16,0-5-1-16,0-7-4 0,0 0 4 16,0-3-5-16,0 0 3 0,0-2 0 0,2-1 0 15,-1-2 0-15,1 2 0 0,-1 0 1 16,2 2-1-16,-1 10 1 0,-1 1-1 16,1 8 1-16,-2 7-1 0,1 0 0 15,-1 5 0-15,0-2-3 0,0 2-1 16,2 0 0-16,5 0 1 0,4 4 1 0,5 11 2 15,6 10-2-15,-1 6 2 0,-2 5-1 16,0 3 1-16,-2 5-1 16,-2-1 0-16,-2 2 3 0,0 1-3 15,-1-5 4-15,-1-2-3 0,-2-6-1 0,1-7 1 16,-4-7-1-16,-1-9 1 0,-2-5 0 16,-3-5 2-16,0 0 1 0,5 0 0 15,5-7 0-15,4-8-3 0,2-7 2 16,0-9 0-16,-1-4-4 0,-1-3 4 15,-2-3-4-15,-2-2 2 0,-2 2 3 0,0-5-3 16,-4 0 1-16,0 2 0 0,-2 0 0 16,-1 5 0-16,1 4 0 0,-1 13-2 15,1 2 3-15,-2 7-2 0,0 7 1 16,1 1 0-16,-1 5-2 0,0-1 0 16,0 1-2-16,2 0-1 0,-2 0 0 15,5 0 1-15,2 12 2 0,2 8 3 16,5 10-2-16,-2 5 0 0,0 3-1 15,1 4-2-15,-5 0 2 0,1 1 0 16,0 0 0-16,-4 2 2 0,0-3 3 0,-1-1-5 16,1-1 4-16,-1-4-5 0,3-5 0 15,-3-5 2-15,1-8-3 0,-1-4 0 16,-1-5-5-16,-1-4-7 0,0 2-15 16,1-2-22-16,-1-2-44 0,2 2-58 15,-4-5-133-15</inkml:trace>
  <inkml:trace contextRef="#ctx0" brushRef="#br0" timeOffset="426651.8177">25893 6752 609 0,'0'0'38'15,"0"0"-11"-15,0 0-10 0,0 0-8 0,0 0-4 16,0 0-2-16,0 0-3 0,0 0-2 16,0 0 0-16,15-78 1 0,3 67-1 15,4 4 0-15,-2-1 2 0,3 2-2 16,0 2 0-16,1-1 0 0,-1 2-4 15,-6 1 3-15,-1 2 0 0,-3 0-1 0,-1 0 0 16,-1 0 2-16,-2 7-2 0,1 3 2 16,-6-1 1-16,-2 8-2 0,-2 4 2 15,-6 4 1-15,-7 8 0 0,-4-1-2 16,0-2 2-16,-1 1-1 0,1-4 2 16,1-3-1-16,3-3 2 0,4-7-2 15,3-7 0-15,5-2 1 0,1-5 2 16,-2 0 0-16,2 0 0 0,0 0 0 15,0 0 0-15,3-10-2 0,7-7-1 16,3-8 2-16,2 3-2 0,1-2 3 0,0-2 0 16,2 1 0-16,-2 0-1 0,3-1 2 15,-2-1-3-15,-2 1 3 0,1 0-2 16,-3 2 2-16,0 2 3 0,-5 6 0 16,0 2 3-16,-2 5 0 0,-5 4 0 15,2 1 0-15,-3 4-6 0,0-2 0 16,0 2-2-16,0 0-2 0,1-1-1 15,-1 1-1-15,0 0 1 0,-7 6-1 16,-5 6 2-16,-3 8-2 0,-2 1 1 16,2 2-2-16,0 1 0 0,2 0-1 0,3 1 0 15,3-1 0-15,4-1 1 0,0-8 0 16,3 2 0-16,4-4-1 0,4-1 1 16,3 2 0-16,4-3 2 0,-5-6 1 15,6 0 1-15,0-5-1 0,4 0-1 16,6 0-3-16,-4-6-5 0,-1-1-7 0,2-3-9 15,-1 0-19-15,3 1-28 0,-2-2-60 16,3 2-101-16</inkml:trace>
  <inkml:trace contextRef="#ctx0" brushRef="#br0" timeOffset="427342.8854">26817 6335 557 0,'0'0'52'0,"0"0"-16"0,0 0-9 15,0 0-10-15,0 0-7 0,0 0-5 16,0 0-3-16,0 0 0 0,0 0-2 15,0 0 0-15,39-31 1 0,-13 23-1 0,3 2 0 16,1 0 0-16,1 0-3 0,-2 0 2 16,1 1 0-16,0 1 0 0,1-1 0 15,-2 0-2-15,-3 1-3 0,-7 1-6 16,-2 2-9-16,-7 1-21 0,-1 0-40 16,2 2-71-16,-7 9-141 0</inkml:trace>
  <inkml:trace contextRef="#ctx0" brushRef="#br0" timeOffset="427580.7838">26806 6523 628 0,'0'0'45'0,"0"0"-12"0,0 0-10 16,0 0-5-16,0 0-6 15,0 0-5-15,0 0-1 0,0 0-6 16,0 0 3-16,78-1-3 0,-38-5 2 16,6 0-1-16,2 2-1 0,3-2-4 0,-2 2 2 15,-1 3-4-15,-1-3-3 0,-2 4-11 16,1 0-34-16,-5 0-120 0,-2 0-153 16</inkml:trace>
  <inkml:trace contextRef="#ctx0" brushRef="#br0" timeOffset="436153.0276">28460 6082 180 0,'0'0'51'16,"0"0"-7"-16,0 0-4 0,0 0-9 16,0 0-5-16,0 0 1 0,0 0 1 15,0 0-2-15,0 0 1 0,0 0-2 16,-31-73-4-16,29 70-5 0,0 0-4 16,2 3-5-16,-6 0-3 0,-7 0 0 15,-3 1-3-15,-7 9 0 0,2 3 1 16,-1 4-2-16,-1 3 3 0,0 4-1 15,2 2 1-15,1 1-2 0,3 5 2 16,2 0-2-16,2 1 1 0,3 1 2 0,4-4-2 16,2-1-2-16,2-1 1 0,2-3-1 15,5 0 4-15,4-3-1 0,5 0-1 16,2-4 5-16,6 0-5 0,4-4 4 16,1-4-5-16,3-1 0 0,1-4 0 15,0-4-1-15,1-1 3 0,-1 0-1 0,-2-3 0 16,-4-4-4-16,-2-4 4 15,-3 0-4-15,-4-1 8 0,-3 3 0 16,-5-1 1-16,0 2 4 0,-5 4 0 16,-2-6-3-16,-1 5 0 0,0-6-4 0,-4-1-2 15,-10 1 1-15,-4 0-3 0,-5 6-2 16,-6 3 1-16,-4 2-1 0,-2 2 0 16,-3 5 1-16,0 4-3 0,4 1-3 15,2 3-1-15,6-2-8 0,6 1-1 16,7-6-6-16,3 4-12 0,5-4-10 0,5 0-13 15,0 3-1-15,9-2-26 0,8-2-27 16,11-5-63-16</inkml:trace>
  <inkml:trace contextRef="#ctx0" brushRef="#br0" timeOffset="436868.2828">29053 6304 327 0,'0'0'53'0,"0"0"-13"16,0 0-18-16,0 0-5 0,0 0-3 15,0 0-1-15,0 0-4 0,0 0 1 16,0 0-1-16,13-66 2 0,-9 57 2 15,-1-2 1-15,0 3-1 0,-2-3 1 16,2 2-1-16,-3-2-2 0,0 0-1 0,0 1-2 16,-3-5-1-16,-5 3-1 0,-5-3-1 15,-2 2-1-15,-1 4-1 0,-1 1 0 16,-3 4 0-16,5 0-1 0,-4 2 0 16,0 2-2-16,1 0 1 0,-2 0-1 15,3 2 0-15,3 4-1 0,3 3 0 16,-5 3 1-16,3 3-1 0,1 1 0 15,1 6-1-15,2 3 0 0,1 0-1 16,4 0-1-16,3-1-1 0,1-2 2 16,0-1 0-16,0-3 3 0,7-1 0 0,-1-5 0 15,1 0-2-15,-1-6 1 0,-3-4 0 16,7 2 2-16,-6-3 2 0,1 0 1 16,-1 1 2-16,0-2 2 0,8-3 1 15,2-8-2-15,5-4-1 0,-3-3-2 16,0-2 1-16,-2-3 1 0,-1 3 1 0,-3-2-3 15,-1 2 2-15,1 0 0 0,-4 7 0 16,0 1-1-16,-3 2 1 16,-2 6-2-16,2 1 1 0,-3 3-1 15,0-1-2-15,0 1 0 0,2-2-1 0,-1 0-2 16,-1 2 0-16,2-1-1 0,-2 1 0 16,2 0-1-16,1 0 2 0,1 6 1 15,2 9 1-15,3 8 2 0,-2 3-2 16,0 5 2-16,-1 1-1 0,-3 0 1 15,0 4-1-15,0-2 0 0,-2 1-1 0,-1 1 1 16,0-1 3-16,2 0-3 0,-2-1 3 16,0-4-4-16,0-3-3 0,0-7 1 15,1-3-2-15,-1-6 2 0,0-7 0 16,2 2-2-16,-2-6 1 0,0 0-1 16,0 0-1-16,0 2-2 0,1-2-9 15,-1 0-18-15,4-2-43 0,4-11-69 16,2-7-135-16</inkml:trace>
  <inkml:trace contextRef="#ctx0" brushRef="#br0" timeOffset="438680.0706">27398 6628 11 0,'0'0'2'0,"0"0"4"0,0 0 0 15,0 0 2-15,0 0-3 0,0 0-1 16,0 0-1-16,0 0 2 0,0 0-1 16,94-48-1-16,-81 43 1 0,2 1-6 15,-7 1 4-15,-3 1-3 0,-1 1 4 16,-4 1 2-16,3-2 3 0,2 0 3 16,0 1 3-16,-1 0 7 0,-4 1 5 15,0-2 6-15,5 2 2 0,1-1 4 16,4-2-4-16,6 0-5 0,-6 1-8 15,7-1-4-15,-1-2-2 0,3 3-2 0,-3-2 0 16,1 3-7-16,-7-1 1 0,3 2-1 16,-3 0-2-16,-4 0 2 0,0 0-2 15,-6 0-2-15,0-1-2 0,0 1 0 16,3 0 0-16,-2 0 0 0,1 0 1 16,-1 0 0-16,0 0 4 0,1 0 1 15,-1 0 4-15,1 0 1 0,-1 0 2 16,1 0-2-16,-1 0-3 0,1 0 3 15,-2 0 0-15,1 0 0 0,-1 0 1 16,2 0-2-16,-2 0-2 0,0 0 1 0,0 0-3 16,0 0-1-16,0 1 2 0,-12 4-4 15,-4-1-1-15,-3 4 2 0,5-3-2 16,-2-1 2-16,-3 0 0 0,-1 0 3 16,-6 2-1-16,-2-2 0 0,2 1 2 15,6-2-3-15,4-1 1 0,5-1 1 16,5-1-2-16,2 2 1 0,4-2-5 15,-2 0 3-15,2 0-2 0,-1 0-1 16,1 1 0-16,-2-1-3 0,2 0-1 16,0 0-1-16,0 0 1 0,15 0 2 0,6-4 3 15,11-1-4-15,1 2 0 0,2-1 1 16,0 2-3-16,2 1 3 0,-3-4 0 16,-3 1 0-16,3 0 3 0,-2-3 0 15,2 2 2-15,3-1-2 0,-3-2-6 16,-3 2 5-16,-8 2-7 0,-12 1 5 0,-4 3-3 15,-7 0-3-15,0 0-3 0,0 0-7 16,2 0 0-16,-2 0-10 16,0 0-11-16,-10 0-20 0,-5 4-34 15,-5 5-25-15,1-2-48 0</inkml:trace>
  <inkml:trace contextRef="#ctx0" brushRef="#br0" timeOffset="441276.3204">29672 6491 126 0,'0'0'44'16,"0"0"2"-16,0 0-2 0,0 0-4 16,0 0-9-16,0 0-3 0,0 0 2 15,0 0 2-15,0 0-1 0,0 0 6 0,47-57-4 16,-45 52-5-16,-1 1-6 15,1 0-8-15,-1-6-4 0,1 6-2 16,-1-7-3-16,2 1-1 0,-1-3-2 16,-1 3-1-16,-1-4 0 0,2 3 0 0,0-2 0 15,-2 3 1-15,0 3 0 0,1 3 2 16,-1-3-3-16,0 3 3 0,0-1-1 16,2 0 1-16,-2 5 0 0,0-2-1 15,0 2 0-15,0-2 0 0,1 1-2 16,-1 1-1-16,0-1-1 0,0 1 0 0,0 0-2 15,0 0 0-15,0 0 0 16,-1 0 1-16,-6 11 2 0,-2 7 1 16,-3 4 0-16,1 2 1 0,1-1-3 15,0 1 1-15,2-2 1 0,1-5-2 0,4-1-1 16,3 1 0-16,0 1 3 0,5 3-3 16,8-1 6-16,1-4-3 0,6-3-2 15,5-2 0-15,4-6 0 0,3-2-2 16,4-3 2-16,3 0-1 0,2-5-5 15,0-2-10-15,-3-3-25 0,-2-3-34 0,-5 0-58 16,-4-1-86-16</inkml:trace>
  <inkml:trace contextRef="#ctx0" brushRef="#br0" timeOffset="441541.9363">29705 6071 512 0,'0'0'52'0,"0"0"-14"0,0 0-13 15,0 0-6-15,0 0-7 0,0 0-4 0,0 0-3 16,0 0-3-16,0 0-2 15,0 0-1-15,-18-10-2 0,17 8-2 16,1 2-5-16,-1-1-9 0,1 1-36 16,-2-2-62-16,2 2-122 0</inkml:trace>
  <inkml:trace contextRef="#ctx0" brushRef="#br0" timeOffset="442230.2256">29657 5698 482 0,'0'0'46'0,"0"0"-10"0,0 0-6 16,0 0-9-16,0 0-3 0,0 0-6 16,0 0-3-16,0 0-2 0,0 0-2 15,-12-23-2-15,11 23-2 0,1-2-1 16,-3 2-1-16,3-1 0 0,-1 1-1 16,-2 0 1-16,-1 5 1 0,-2 7 1 15,-3 4 1-15,-1 2-1 0,1 2 0 16,1 0 1-16,-4-1 0 0,2-1 0 15,3-3 0-15,1-3-1 0,1-4 4 16,1-5-5-16,3 1 4 0,1-4-4 0,-2 0 1 16,2 0 0-16,0 2 0 0,-1-1 2 15,1 1 0-15,0-1 2 0,0-1-2 16,0 0 6-16,0 2-3 0,0-2 3 16,0 0-2-16,0-2-3 0,0-8-2 15,8-8-2-15,3-7 0 0,0 0 0 16,4-3 0-16,-2 2 0 0,2-1 1 15,-3-1-1-15,1 3 1 0,-1 0-1 16,-2 2 1-16,-1 0-1 0,1 1 1 16,-3 7-2-16,-1 2 2 0,-3 3-1 0,-2 5 0 15,2 2 0-15,-3 3 0 0,0-2 0 16,0 2-1-16,3 0 0 0,-3-2 0 16,1 2-2-16,-1-1 0 0,2 1 0 15,-2 0 0-15,2 0 1 0,1 6 1 16,3 7 1-16,2 7 0 0,-1-1 0 0,1 3 0 15,0 1 0-15,-1 0-1 0,0 0 2 16,2-1-2-16,-1-1 2 16,1 0-2-16,1-1 0 0,-1-2-1 0,1-1 1 15,-1-5-1-15,-2-2-1 0,-1-3-2 16,0-1-2-16,2 3-10 0,2 0-22 16,-1-1-63-16,1 1-111 0,0-1-87 15</inkml:trace>
  <inkml:trace contextRef="#ctx0" brushRef="#br0" timeOffset="442449.2217">30114 5838 648 0,'0'0'17'16,"0"0"-7"-16,0 0-10 0,0 0-10 15,0 0-10-15,0 0-31 0,0 0-129 16,0 0-117-16</inkml:trace>
  <inkml:trace contextRef="#ctx0" brushRef="#br0" timeOffset="447096.4761">30671 6213 473 0,'0'0'60'15,"0"0"-16"-15,0 0-11 0,0 0-9 16,0 0-7-16,0 0-4 0,0 0-5 15,0 0-6-15,0 0-2 0,-11-25-2 16,9 25-2-16,2-3 0 0,0 3 0 16,0 0 2-16,0 14 4 0,0 4-2 0,0 8 0 15,0-1-2-15,0 2 2 0,0-9-1 16,0 2 0-16,0-3 0 0,0-2 1 16,0 4 0-16,0-8 0 0,0-6 0 15,0 2 1-15,0-7 0 0,0 0 0 16,0 0 2-16,0 2 2 0,0-1 1 0,0 0 3 15,0 1 3-15,0-2-1 0,0 2 0 16,0-2-3-16,2-2-4 0,0-12-2 16,-1-6 1-16,2-9-2 15,0-1-1-15,2-1 1 0,-1-2 0 0,1-1-1 16,-1 2 2-16,1 2-1 0,0 3-1 16,-2 8 1-16,0 2 1 0,0 6-1 15,-3 7 2-15,1 0-2 0,-1 4-1 16,0-2-1-16,0 2-3 0,0 0-1 15,1 0 1-15,2 0 1 0,3 3 0 0,6 9 3 16,1 8-2-16,4 3 0 0,2 3 0 16,3 2 1-16,1 2-1 0,1 1 1 15,1-2-2-15,1-3 1 16,1-2-1-16,1-5 0 0,-1 0-1 0,-1-7 1 16,0-1-6-16,-8-7-5 0,0-1-1 15,-1-3-3-15,0-1 3 0,0-10 3 16,-1-2 0-16,-4-8 1 0,-2 0 1 15,-6-6 0-15,-3-2 3 0,-1-2 3 16,-1-4 1-16,-6-2 3 0,-3 1 1 0,1-1 2 16,-1 2 2-16,-2 4-1 0,4-1 3 15,0 4-2-15,0 2 6 0,4 10 3 16,1 5 0-16,1 7 3 16,1-1-4-16,-1 0-1 0,1 1-6 0,-1 1-4 15,2 3-4-15,-1-2-1 0,1 2 1 16,0 0 1-16,-2 14 2 0,1 7 1 15,1 8-2-15,0 1 1 0,0 5-1 16,0 2 1-16,0-1-2 0,0 3 1 16,0 1-1-16,0 0 1 0,0-3-2 0,0-2 1 15,0-6-2-15,0-7 0 0,1-4-3 16,1-7-2-16,-2-4-7 0,1-1-12 16,-1-6-36-16,2 3-63 0,-1 2-73 15</inkml:trace>
  <inkml:trace contextRef="#ctx0" brushRef="#br0" timeOffset="447873.432">31421 6207 586 0,'0'0'38'0,"0"0"-16"0,0 0-14 16,0 0-7-16,0 0-6 15,0 0-1-15,0 0 0 0,0 0 2 0,0 0 3 16,2 10 2-16,1 7 0 0,-3-5 0 16,1 7-1-16,2-9 1 0,-3-4 0 15,1 5 0-15,-1-6 0 0,0 2 1 16,2-1 1-16,-2-6 2 0,0 0 1 15,0 0 3-15,0 1 0 0,0-1-1 16,0 0 1-16,0 0-2 0,0 0 1 0,-3-1 0 16,-3-9-1-16,3 2-2 0,1-5 0 15,0-5-2-15,1 0-2 0,1-7-1 16,0 2 0-16,4-2-1 0,6 1 0 16,2 1 0-16,-1 0 0 0,5 4 0 15,-1 0-1-15,-1 4 0 0,-2 6 2 16,-2 2-3-16,0 2 1 0,-6 3-1 15,6 1 0-15,3 1-1 0,3 3 1 16,4 7 0-16,-3 4 0 0,-2 4 2 16,-3 3-1-16,-1 4 1 0,-3 1 1 0,-4 1-1 15,-1 1-1-15,-2-1 2 0,-1 0-1 16,0-3 1-16,-3-1 0 0,-2-3-1 16,-1-7 2-16,-3-2 0 0,3-4 0 15,-2 0 2-15,0-1 0 0,4-5 1 16,-6 1 2-16,6-2-1 0,-5 0 0 0,-4-7-1 15,6-6-3-15,-1-7 0 16,6-1-1-16,0-4 0 0,2-3 0 0,0 1-1 16,7-2 2-16,2 0-2 15,2 1 1-15,3 3-1 0,1 0 1 0,0 5-2 16,1 1 1-16,-5 6-1 0,1 3 0 16,-2 6 0-16,0 1-1 0,2 0 1 15,1 3 0-15,3 2-2 0,-2 6 2 16,2 4 0-16,-1 5-1 0,-5 1 3 15,-1 4-1-15,-1 1 1 0,-2 2 0 0,0 1 0 16,-3 0 0-16,0-1 0 0,-3 0 0 16,1-7 0-16,-1 0 1 0,0-5-1 15,0-1 0-15,0 0 1 0,0-6-1 16,0 0 0-16,0-6 1 0,0 0-1 16,0 0-1-16,0 1 0 0,0 1-3 15,0 0-7-15,0-1-17 0,0 0-31 16,0 2-67-16,0-2-112 0</inkml:trace>
  <inkml:trace contextRef="#ctx0" brushRef="#br0" timeOffset="448117.6869">32176 6421 709 0,'0'0'24'0,"0"0"-4"16,0 0-7-16,0 0-6 0,0 0-4 16,0 0-6-16,0 0-5 0,0 0-1 15,0 0-6-15,0 0-28 0,-11 2-103 16,18 9-172-16</inkml:trace>
  <inkml:trace contextRef="#ctx0" brushRef="#br0" timeOffset="462188.2801">12499 10943 56 0,'0'0'5'0,"0"0"-3"0,0 0 2 16,0 0 1-16,0 0-1 0,0 0 0 15,0 0 1-15,0 0-3 0,0 0-1 16,-53 35-1-16,46-30-1 0,4-2 0 16,0 1 1-16,0-1-1 0,3-3-3 15,-2 0 1-15,2 0-3 0,-2 1 2 16,-1 1 2-16,3-1-1 0,-3-1 2 15,3 2 1-15,0-2 0 0,0 1 0 16,-1-1-1-16,1 1 0 0,-2-1 1 0,2 0 0 16,-1 2 0-16,1-2 0 0,0 2 0 15,0-2 0-15,0 1-1 0,0-1 1 16,0 2 0-16,0-2 0 0,0 0 0 16,0 0-2-16,0 0 2 0,0 3-1 15,0-3 1-15,0 0 0 0,0 0 0 16,0 0 0-16,0 1 0 0,1-1 0 15,-1 0 0-15,2 0 0 0,-2 0 1 16,0 2-1-16,1-2-1 0,-1 0 0 16,0 0-4-16,0 0-1 0,0 0 0 0,0 0 2 15,3 0 1-15,-3 0 3 0,0 0 0 16,0 0 0-16,3 0 0 0,-3 0-1 16,2 0-1-16,0 0 0 0,-1 0 1 15,1 0 1-15,-2 0 0 0,1 0 0 16,1 0-1-16,-1 0 0 0,-1 0 0 0,2 0-2 15,-1 0 0-15,1 0-1 0,-1 0 1 16,-1 0 0-16,3 0 3 0,-3 0 1 16,3 0 1-16,-2 0 1 15,1 0 1-15,-2 0-1 0,1-2 0 0,-1 2 0 16,2-1 0-16,-2-2-1 0,0 3 1 16,1-2-2-16,-1 1-1 0,0-1-1 15,0 0-1-15,0 1 0 0,0 0 1 16,0-1-1-16,0-2 1 0,-4-1 2 15,-5-2-1-15,3 4 2 0,-3-2-1 0,0 0 0 16,-2 2 2-16,0 0-1 0,-4 2 1 16,-3-2 1-16,6 1-2 0,-8 0-1 15,1-1 1-15,6 2 0 16,-6 0 2-16,6-1 2 0,0 1 3 0,-6-2 3 16,9-1 0-16,-7 1-3 0,10 0-3 15,-2-1-2-15,0 1-1 0,-1 0 1 16,1-2 0-16,5 4-1 0,-3-2 1 15,1 1 0-15,2 1 1 0,1-2 0 16,-3 3 0-16,2-2 1 0,-1 0 1 0,-6-2 0 16,7 1 2-16,-5-2 0 0,0 1 0 15,2 1-1-15,1-2 1 0,2 1-2 16,-5 1 1-16,0-2 2 0,1-1-3 16,-1 1 0-16,2 1-4 0,-3 0 2 15,1-1-2-15,2 0 1 0,-2 2-1 0,-1 0 1 16,6 1-2-16,1 1 1 15,3 1-1-15,-2-1-2 0,2 1 0 16,-1 0-3-16,-1-3-6 0,1 3-1 16,-1 0-3-16,1 0 2 0,-2 0 3 0,3 0 1 15,0 0 0-15,-1 0 0 0,1 0 0 16,0 0 1-16,0 3 6 0,4 3 0 16,2 0 1-16,6 3 1 0,-1-3-1 15,-2-1 1-15,4 1-2 0,-2-4 0 16,-1 0 0-16,3 1-2 0,-1-3 2 0,4 0-1 15,3 0 0-15,4-3 1 16,-6-1 0-16,-4-1 0 0,3 0-4 16,-2 1 0-16,-3 1-6 0,-1 0-3 15,0 2-8-15,0 1-13 0,2 0-44 0</inkml:trace>
  <inkml:trace contextRef="#ctx0" brushRef="#br0" timeOffset="472508.5577">11241 11093 61 0,'0'0'14'0,"0"0"-1"0,0 0 0 16,0 0-6-16,0 0 2 0,0 0-1 15,0 0 2-15,0 0 4 0,0 0 0 16,-27-8-3-16,24 8-2 0,3-2-4 0,-3 2-3 16,3 0 0-16,-1-1-4 0,-1 1-1 15,1-2 0-15,-1 2 2 0,1-1 2 16,-1 1 4-16,2-1 0 0,-1 1 0 16,1-2 1-16,-2 2-2 0,2-1 2 15,0-1-1-15,0 1-1 0,0 1-3 0,0-2 0 16,0 2 1-16,0 0-1 0,5 0 3 15,2 0 1-15,2 3-1 16,2 7 1-16,-6 4 1 0,-4 4-1 16,-1 5 3-16,0 1-3 0,-10-2 5 0,0-1 0 15,0-4 5-15,0-5 7 0,-2-4 5 16,5-4 4-16,-6-1-4 0,-2-3 0 16,-2 0-7-16,-3-5-5 0,1-7-6 15,3-4-4-15,0-4-5 0,3-4 1 16,3-2-3-16,4 0 3 0,2 6 1 0,1-1 0 15,3 2 0-15,0 0-2 0,3-1 0 16,3 5-4-16,-2 6 0 0,3 3-2 16,2 0 1-16,0 4 0 15,6 2-4-15,0 2 2 0,4 10 3 0,-5 5 3 16,2 2 4-16,-1 4 2 0,-4 1-4 16,2 4 0-16,-4-2 4 0,-1 1-5 15,-3 1 5-15,-2-9-2 0,-2-1 1 16,-1-5 1-16,0-1 1 0,0-2 4 15,-1-2 2-15,-4 1 0 0,2-6-1 0,1 0 0 16,-7-3-1-16,-1 0-3 16,-7-6-1-16,-4-5-5 0,5-4 0 0,3-3-3 15,-1-2-3-15,4-2 4 0,1-1-3 16,2 4 1-16,3 3 2 0,2 4-1 16,2 5-2-16,0-3 0 0,0 4-1 15,0-5-1-15,9-2 4 0,2 2 0 16,-2 0 2-16,7 4-3 0,-2 2 0 15,-1 4 1-15,5-3 1 0,-1 4 1 16,-1 0 1-16,4 2-1 0,-5 3 0 0,-1 0 2 16,1 2-5-16,-7-1 2 0,5 1 0 15,-5-2-2-15,-7-2 2 0,2 0 3 16,-3 3 5-16,0 6 1 0,-3 5 3 16,-4 7 0-16,-8 0 0 0,-4-1-4 15,-2 0 0-15,-2-5-5 0,4-2-4 0,5-6-6 16,0-7-33-16,4-1-90 15,5-5-144-15</inkml:trace>
  <inkml:trace contextRef="#ctx0" brushRef="#br0" timeOffset="473289.7535">4945 9450 4 0,'0'0'-4'16</inkml:trace>
  <inkml:trace contextRef="#ctx0" brushRef="#br0" timeOffset="473737.9013">6127 8764 34 0,'0'0'7'15,"0"0"2"-15,0 0 4 0,0 0 11 16,0 0 1-16,0 0 5 0,0 0-4 16,0 0-5-16,0 0-1 0,0 0-2 15,-52 23-3-15,52-23-4 0,-2 0-3 16,2 2-4-16,-1-2-4 0,1 0-1 0,-2 0-3 15,2 0 2-15,-1 1 1 0,1-1 3 16,0 0 3-16,-2 0 3 16,2 0 2-16,0 0 3 0,-1 0-1 15,1 0 1-15,0 0-5 0,0 0-1 0,-3 0-2 16,3 0-4-16,0 0-4 0,0 0-4 16,0 0-7-16,0 0-3 0,0 0-8 15,0 0-16-15,0 0-24 0,0 0-24 16</inkml:trace>
  <inkml:trace contextRef="#ctx0" brushRef="#br0" timeOffset="474280.2557">6105 8645 110 0,'0'0'16'0,"0"0"0"0,0 0-2 0,0 0-1 15,0 0-3-15,0 0-3 0,0 0-3 16,0 0-2-16,0 0 0 0,-83 58-2 16,78-50 1-16,-1 0 0 0,0-1 2 15,2 1-3-15,-1 0 0 0,-3 2-1 16,4 5-1-16,-4 0 1 0,-2 7-4 15,4 3-1-15,-4 3-4 0,0 4-4 0,0 4-9 16,-6 4-11-16,4 2-34 0</inkml:trace>
  <inkml:trace contextRef="#ctx0" brushRef="#br0" timeOffset="480024.3267">7234 8292 5 0,'0'0'5'0,"0"0"1"0,0 0 2 16,99-10 1-16,-75 6 1 0,-1 1-3 16,1 2 0-16,-1 1-1 0,1 0-1 15,-1 0-3-15,1 0 0 0,-1 4-1 16,1 1-1-16,1 1 0 0,-1 0 1 15,-2 0-2-15,3 2-2 0,-2 0 3 0,0-1 0 16,-3 1 3-16,2-1-2 16,-1 1-1-16,-3-1-1 0,1 1-2 15,-2 1 1-15,0 0 2 0,2 3 1 16,-1-1 4-16,0 1-1 0,1 0 0 0,0 3-1 16,1-3-2-16,-2 1 1 0,0 1-1 15,0 1-1-15,-1 0 2 0,3 0-1 16,-2 2-1-16,0 0 5 0,0-1-3 15,5 0-1-15,-3 0 0 0,2-2-2 16,0 2 2-16,-1-1 1 0,2 1 0 0,1-1-1 16,0 0 0-16,1 0 0 0,-2 2 1 15,-3 1 0-15,2 0-1 0,-5 0 0 16,2 1 1-16,0 3-2 16,-3 0 1-16,1-1 2 0,-2 2-1 0,0-2-4 15,-3 0-1-15,2-2-2 0,-5-1-1 16,3 0 3-16,1 0 3 0,0 2 3 15,1 0 2-15,2 1 2 0,1-1-3 16,-2 2-3-16,2-5 0 0,-2 3 0 16,-1-2 4-16,1 0-2 0,-1 2-1 0,-1-1 0 15,3 1 9-15,-3 2 6 0,3-1 2 16,-6 0 3-16,3 1-12 0,-3-1-4 16,-3 0-4-16,1-1-2 0,-4 5 1 15,-1 0-1-15,0 0 3 0,-1 4 1 16,0-1-3-16,-1 4-2 0,-1-2 1 15,2 0-3-15,-1 2 3 0,1 0-1 16,1-2-1-16,-2 2 2 0,2-1-1 16,0 1 0-16,0 1 2 0,0-1 1 15,0 1-2-15,1-1 4 0,-3-2-4 0,2 1 1 16,-1-4 0-16,-2-1-1 0,1-2 1 16,-1-7 0-16,0 3 1 0,0-2-7 15,0-5-1-15,0 6 0 0,0-1-1 16,-1-1 7-16,-4 5 3 0,1 1 0 15,0 0 2-15,-2-1-1 0,2 0-3 0,-2-1-1 16,1-3-2-16,0 2-4 0,-1 0 3 16,5 0-1-16,-4 2 3 0,2 4 2 15,-1 3 0-15,-2 1 0 16,2 2 2-16,-3 0-2 0,1-2-1 0,0 0 2 16,2-3-3-16,-1-4 0 0,-2-1 0 15,1-3 0-15,2 2 2 0,-3-1-1 16,1-1 1-16,-4 1-1 0,3 0 0 15,-1 1-1-15,-2-3-2 0,5-4-6 16,-1 1 0-16,0-1-1 0,-3 1 2 0,1 6 8 16,-4 0 0-16,5 2 0 0,-3 0 1 15,-2 1-2-15,2 2 1 16,-4 1 2-16,-1 2 0 0,1 1 1 16,-1 1 0-16,-1 1 2 0,2 1-5 0,-2-1 5 15,1 0-3-15,-2-2-1 0,-2 2 3 16,2 2-3-16,-5-2 2 0,2 1-2 15,-3 0 0-15,0 2-1 0,-1-2 0 16,1 2-1-16,-1 3 2 0,-1-1-1 16,2-2-2-16,1-1-1 0,1-2 2 0,-1 2-1 15,3-1 3-15,-4 3 1 0,0 1-3 16,1 1 2-16,-1-2-1 0,0 2-2 16,-3-4-1-16,0 1 2 15,-1-2 1-15,-1 0 0 0,-1-1 1 0,0-1 1 16,0-4-2-16,2-1 2 0,-4-4-1 15,1 1-1-15,-6 0-25 16,-3 1 0-16</inkml:trace>
  <inkml:trace contextRef="#ctx0" brushRef="#br0" timeOffset="484788.2041">6455 8567 101 0,'0'0'9'0,"0"0"-5"0,0 0-1 16,0 0-2-16,0 0 1 0,0 0 3 15,0 0 5-15,0 0 4 0,0 0 4 16,0-11-1-16,0 11 1 0,0 0-2 15,0-2-5-15,0 2 1 0,0 0-1 16,0 0-1-16,0 0 1 0,0 0 0 16,0 0-1-16,0 0-1 0,0 0 0 15,0 0 0-15,0 0-2 0,0 0 2 0,0 0 0 16,0-1 1-16,0 1 1 0,0 0 2 16,0 0-2-16,0 0 3 0,0 0-2 15,0 0 0-15,0 0-3 0,0 0-2 16,0 0-2-16,0 0 1 0,-2 0 0 15,2 0-3-15,0 0 2 0,0 0-3 0,0 0-1 16,-2 0-1-16,2 0-1 0,0 0 1 16,0 0-1-16,0 0 0 15,0 0 0-15,-2 0 0 0,2 0 0 16,0 0 0-16,0 0 1 0,0 0 0 0,0 0 1 16,0 0-1-16,0 0 2 0,0 0 0 15,0 0-1-15,0 0 2 0,0 0-6 16,0 0 2-16,0-2-3 0,0 2-3 15,6-2 15-15,1-4-3 0,6 0 8 16,4-4-1-16,-3 5-7 0,1 3-3 0,3-1-2 16,-1 0 2-16,9 0 0 15,-7-2-1-15,4 2 1 0,0-1-1 0,-1-1 0 16,0 0 0-16,-1-1 0 16,2 2 0-16,-2-3 1 0,-1 2 1 0,-4 0-2 15,-2 1-2-15,-5 2-1 0,-6 0 1 16,10-1 0-16,-9 2 1 0,5 0 1 15,2-2-1-15,-6 1 1 0,2 0-1 16,-1 2 0-16,5-4 2 0,-2 1 0 16,4 0 0-16,4 0 1 0,1-2 1 0,5 1 3 15,0-1 0-15,-3 1 1 0,-2 0-1 16,-3 1-2-16,-3 0-2 0,0 2-1 16,5-2 1-16,-5 0-2 15,5 1 2-15,-7-1-1 0,-1 2 0 0,4-2 2 16,-6 0-3-16,6 1 0 0,-9 1-1 15,1-1 1-15,-1 1 0 0,-1-1 0 16,3 0-1-16,5 1 0 0,-5 1 0 16,9 0-2-16,5 0 2 0,-2 0 2 15,4 0 0-15,0 1 2 0,-5 1 0 0,-1 1-2 16,1 0 0-16,-6-1-1 0,7 1-1 16,-2-1 0-16,-4-1-1 0,5 0-1 15,-8 2 0-15,-6-3 1 0,11 0 0 16,-8 0 0-16,0 0 1 0,7 0 0 15,-7 0 0-15,-2 0 3 0,9 0-2 16,-6 0-1-16,5 0 1 0,1 0-2 0,0 0 2 16,-3 0 2-16,4 0-2 15,-2 0 0-15,0 0 0 0,2 0-2 16,-4 0 1-16,3 0-1 0,-1 0 0 0,-2 0 1 16,6 0 1-16,3 0-1 0,1 0 2 15,-3 0 0-15,4 0-1 0,-4 0 2 16,-7 0-3-16,10 0 0 0,-8 0-1 15,1 2 0-15,4-1 1 0,-1 3-2 16,0-2 2-16,1 1-1 0,-2 2 0 0,-1 0 3 16,5 1-2-16,-2 0 2 0,-2 0-1 15,-1-1-1-15,-2 0 1 0,4 0-1 16,-9-2 0-16,9 3 1 0,-9-1-1 16,3-1-1-16,3 2 1 0,-4-1 1 15,4 1-1-15,-6-3 1 0,3 1-1 16,-1 0-1-16,0 0 1 0,2 2 0 15,-1 1 4-15,2 0-3 0,-1 0 2 16,-3 0-4-16,2 0-1 0,3 2 2 16,-3-2 0-16,3 6 0 0,-6-5 1 0,3 2 0 15,1 0-1-15,0-1 1 0,1 6-1 16,0-2 0-16,0 0 0 0,0-1 2 16,1 0-4-16,-2 0 4 15,2 2-2-15,-1-1 0 0,0 1 0 0,2-1-2 16,-2 2 2-16,0-1 0 0,0-1 0 15,-2-1 2-15,0-2-4 0,-1 1 2 16,1 1-1-16,3 2 1 0,-3-1-1 16,-1 1 3-16,2-1-2 0,-3 3 0 15,-1-2 0-15,3-1-1 0,-1 2 1 0,-2-1 0 16,2-1-2-16,1 1 1 0,-6-3-1 16,5 1 0-16,0 0-1 0,-1 0 0 15,1 5 1-15,-2-1 1 0,-1-2 1 16,5 2 1-16,-2-1 1 0,0 2 0 15,-2 1-1-15,3-2 0 0,-3 2 3 0,-1 2-3 16,2 1 3-16,-3-1-3 0,2 1-1 16,-1 0 0-16,-1 1-1 15,-1 1 2-15,0 0-2 0,2 4 2 16,-2-1-1-16,1 1 0 0,-1 0-2 0,0 2 1 16,1 0-1-16,0 0 2 0,0 1 0 15,-1 0 0-15,-1 1 0 0,3-4 0 16,-3-1-1-16,1 0 1 0,-1-4-1 15,1 0 2-15,-1-1-1 0,-3-6 0 16,4 2 3-16,-2 1-3 0,-1 0 3 0,2 2-3 16,-1-2 0-16,-2 0 0 0,0 2 0 15,1 4 0-15,-1-5 0 16,0-1-1-16,0 2 1 0,0-6-1 16,0 8-3-16,0-8-1 0,0 0-1 0,0 1 0 15,0-2 2-15,0 2 4 0,2-3-1 16,-2 1 1-16,1-1 1 0,-1-1-1 15,2-2 0-15,-2 4 0 0,0-8-1 16,1 7 2-16,-1-4-1 0,0 4 1 16,0 1-2-16,0 1 1 0,0 4-2 0,0 1 1 15,0 3 2-15,0 4 0 0,-1 0 2 16,-5 3 0-16,0 1-3 0,-3 2 1 16,1 2 4-16,-4-1-4 0,5-1 1 15,-3 1-3-15,1-2-1 0,0-1 0 16,-1-3 2-16,2 1-1 0,-1-1-1 15,0-2 4-15,-1 0-1 0,1 2 0 16,-2 1-1-16,-2 1 0 0,0 1 0 16,-3 0 0-16,3-1-1 0,-3 1 1 15,3-2 0-15,-3-1 1 0,3 0-1 0,0-1 0 16,-3 0-2-16,1 0 2 0,-2 1 3 16,0-1-2-16,1 1 3 0,-1-1-5 15,-1 1 1-15,0 1-1 0,0 0 1 16,-2-1 1-16,0 0 0 0,1-2 0 15,-1 3-2-15,-2 0 2 0,6 1-3 0,-4 2 3 16,2 1-2-16,0 1 1 0,-1-1 0 16,4 1 0-16,-2-3-1 15,1 0 1-15,-3-3 0 0,3 0 0 16,-1-2-1-16,1-2 1 0,-1 1 3 0,1-2-3 16,-3 2 3-16,-1-1-3 0,2 1 0 15,-3-1-1-15,-1-2 0 0,2 2 1 16,-2-1 0-16,-1-1 0 0,4 2-1 15,-4-1 2-15,3 1-1 0,-2 2 0 16,-1-2 1-16,0 4-2 0,-2-4 0 0,1 0 1 16,0 0-1-16,0-2 2 0,-1 1-1 15,1-1 1-15,-2-3-2 0,4 0 2 16,-1 1-3-16,-3-3 2 16,3 3 0-16,1-3 0 0,-1 1 0 0,-2 0 0 15,2 0 0-15,0-1-1 0,-3-1 0 16,0 2 1-16,0-3 3 0,0 1-2 15,-1-2 2-15,-1 1-4 0,2 0 0 16,-3 0 0-16,0-1 1 0,3-1 1 16,-3 2-2-16,-1-2 1 0,1-1-1 0,-3 1-1 15,3-1 2-15,-1-2-2 0,-2 1 2 16,3-1 0-16,3 0 0 0,-1 2 1 16,-1-2-1-16,3 0 0 0,-2-1-1 15,-2 1 1-15,3-1 1 0,-1 1-1 16,-1-2 0-16,1 1 1 0,-2-1-1 15,0-2-1-15,4 1 1 0,-2-3 1 16,1 0-1-16,-3-3 2 0,1 0-1 16,-2 0-1-16,1 0 1 0,-1-3 0 15,1-2 0-15,0 0 0 0,0-2 0 0,3 1-1 16,4 0 1-16,-2-1 0 0,-1-1 0 16,2 0-2-16,0 1 1 0,-2-1-1 15,2 2 2-15,-1 0-1 0,0 0 0 16,1 0 0-16,3 0 1 0,5 1 0 15,0-1 2-15,0 0 1 0,1 0-2 16,-5-1-1-16,0-2-3 0,-1-2-3 0,2 0 3 16,-3 1 0-16,1-1 3 15,2 2 0-15,-2-1 1 0,5 3-2 16,-2-1-2-16,1 0 2 0,-1 0 0 0,2-1-1 16,-2-1 0-16,5 3 1 0,-2-1-1 15,1 0 1-15,-3-3-4 0,-3-2 4 16,2 1-4-16,1 1 3 0,0-2 2 15,0 2-1-15,2 1 0 0,-1-2 0 16,-2 1-1-16,8 4 1 0,-2-3 1 0,-1 2 0 16,0-2 0-16,-3-2 0 0,0 0-2 15,2-1 1-15,0 0 0 0,-1 1 0 16,1 0-1-16,-3-1 1 16,4 0 1-16,-5 1-2 0,5 0 4 0,-1-1-3 15,3 6 1-15,0-2 0 0,-2-2-1 16,1-1 0-16,-4-1 0 0,4 3 1 15,2-1 0-15,-1 3-1 0,3 0 0 16,-6-1 0-16,4 0 2 0,2 3 1 16,-6-5 1-16,6 0-3 0,-2-2-1 0,-4-5-1 15,1-1 2-15,2 1-2 0,-1 0 3 16,2-2-2-16,0-1 0 0,-1 0-1 16,0-2 1-16,4 0-1 0,-2 2-3 15,2 6 5-15,2-4-4 0,-1 3 5 16,1-1-2-16,-1 0 1 0,-3 0-1 15,5 7 0-15,2-2 1 0,-4 1 1 16,2 1 1-16,0 1-2 0,2 4 0 16,-2-6-1-16,0 7 0 0,3-7 1 15,-3 1 1-15,2-1-1 0,-5-7-1 0,3-4-3 16,0-8-1-16,-1-2 0 0,1-2 3 16,0 2 1-16,3 0 0 0,-1 3 0 15,-1 3 0-15,1 0 0 0,-2 2 1 16,1 0 1-16,-2 0 0 0,1-2-1 15,-1-2 0-15,1 1-2 0,3 0-4 16,-3-1 4-16,3 2-3 0,-1 1 4 16,-1 0 1-16,1 7-1 0,-1 0 2 15,1 6-2-15,1 0 1 0,-2 0-2 16,2-2 1-16,-1-7 0 0,1-1 0 0,0-5 0 16,0 0 0-16,0 1 0 0,3-1-2 15,1 1 1-15,-1-1 2 0,0 2-1 16,0-1 0-16,4-1 2 0,0 0-2 15,-1-2 0-15,0 2 1 0,0-1-2 16,0 2 1-16,-1-1 0 0,4 0-6 0,-3-2 5 16,1 0-4-16,0-1 5 0,2-2 0 15,1-1-2-15,1-3 2 0,1 0-1 16,-2 0 0-16,3 1 0 16,-4 4 1-16,-2 4-1 0,-1 3 2 0,-2 1-1 15,-1 0 1-15,3-2 0 0,-2 0 0 16,2-2-3-16,0 0 2 0,5-1 0 15,-2 2 0-15,-3 1 2 0,5 0-2 16,-2 0-1-16,0-1-3 0,1-2 0 16,0 1 0-16,3-1 2 0,1-2 1 0,1 3-1 15,1 0 1-15,-3-1 1 0,4 1-2 16,-1-1 1-16,3 0 0 0,-3 1-1 16,1 0 1-16,-1 0 0 0,0 2-2 15,2 2 1-15,0 0-1 0,1 0-2 16,-3 2 1-16,4 0-1 0,-1 0 2 15,1 3 1-15,-1 1-1 0,-3-1 0 16,3-1 2-16,-2 1 0 0,0 1 0 16,-2 1 1-16,4-1 0 0,-2 2-2 15,-1-2 0-15,1 0 1 0,-1 1-2 0,0 0 3 16,-6 7-1-16,-1-1 0 0,-1 4 1 16,0-1-1-16,2-3 1 0,1 1 1 15,1-3-1-15,1 1 0 0,0-1 1 16,0 0-1-16,-3 4 1 0,-1-2 0 15,0-3-2-15,-5 6 1 0,9-7 0 0,-6 2 1 16,-1 5 1-16,4-5-2 16,0 0 0-16,0 2 0 0,-1 0-2 15,1-1 2-15,-1 2 0 0,-3 3-1 16,4-5 1-16,3 3-1 0,-6 3-1 0,6-3 1 16,-6 3 0-16,-1 1-1 0,3-1 2 15,-1 0-2-15,1 1 2 0,-5 1-3 16,4-2 1-16,-4 4-3 0,-1-2-2 15,1 1 4-15,-4 2-10 0,0-1-14 16,0 1-17-16,3 0-30 0,-2 0-26 0,1 0-33 16</inkml:trace>
  <inkml:trace contextRef="#ctx0" brushRef="#br0" timeOffset="485435.8839">5615 9314 356 0,'0'0'42'0,"0"0"-17"0,0 0-10 0,0 0-7 16,0 0-5-16,0 0 1 16,14-95-4-16,1 73 4 0,-1 0-5 15,1 3 2-15,-1 1 1 0,-1 1 1 16,1 1 0-16,1-3 0 0,1 1-1 0,0-2-1 16,1-1 0-16,-1 1 0 0,3-1-1 15,-2 1 2-15,-1 2-1 0,2 0-1 16,0-1 1-16,1 2-1 0,-3-1 1 15,4 3-1-15,-7 3-1 0,0 2 0 16,-6 3-2-16,-2 4 1 0,2-2 0 0,-4 2 0 16,4-2 2-16,6-4 2 0,-4 1-1 15,8-2 2-15,-1-2-1 0,0 1-1 16,-3-1 0-16,3 1 0 16,-3-1-1-16,3 0 0 0,-3 1 0 0,3 0 0 15,-2-1 0-15,2 2 0 0,-1-1 1 16,2 1-1-16,-4 1 0 0,6 1-1 15,-3 0-1-15,1 1-1 0,-4 2-1 16,3 1 0-16,0 1-1 0,-2-1-3 16,7 2-4-16,0 2-4 0,1 0-10 0,7 0-24 15,-2 6-80-15</inkml:trace>
  <inkml:trace contextRef="#ctx0" brushRef="#br0" timeOffset="490312.4945">7833 8178 174 0,'0'0'51'0,"0"0"2"16,0 0-1-16,0 0-4 0,0 0-4 0,0 0-7 16,0 0-8-16,0 0-8 0,0 0-6 15,0 0-4-15,-13-4-1 0,10 2-2 16,3 2-3-16,-3 0-2 16,3 0-3-16,-1-1 1 0,-1 1-1 0,1 0-1 15,-1 0 1-15,0 0 0 0,0 0 0 16,1 0 1-16,1-2 0 0,-2 2-1 15,2 0-1-15,-1 0 1 0,1 0 0 16,-2 0 0-16,2 0-1 0,0 0-3 16,0 0 2-16,0 0 3 0,0 0 2 0,2 8-1 15,6 3 2-15,1 2-2 0,1 1-1 16,-1-2 0-16,1 1-2 0,0 0 1 16,2 1 0-16,1-1 0 0,0-1 2 15,1 2-1-15,1-3 0 0,-1-1-1 16,-2-2 1-16,-2-1-1 0,3 1 0 15,-6-4 0-15,5 4 0 0,-4-3 0 16,1 0 0-16,-2 0-2 0,2 1 1 16,-2 0 0-16,-1 0 0 0,1 0 0 15,-2 0-1-15,0 2 1 0,-1-4-2 0,-1-2 3 16,-3-2 0-16,0 0 2 0,0 0 3 16,2 1-3-16,-2-1 2 0,1 2-1 15,-1-2 1-15,2 2 1 0,-2-2-3 16,1 1 0-16,-1-1-1 0,0 2 0 15,2-2 1-15,-2 0-2 0,0 2 0 0,1-2-3 16,-1 0 1-16,0 1-1 16,2-1-3-16,-2 0 0 0,0 1-3 15,1-1-1-15,-1 0 1 0,0 0 4 16,0 2 1-16,3-2 5 0,-3 2 0 0,0-2-1 16,0 0 1-16,3 1-2 0,-3-1 2 15,0 1 0-15,0-1 1 0,0 3 0 16,3-3-1-16,-3 0 0 0,0 0 0 15,1 0-1-15,-1 0 2 0,0 2-4 16,0-2 4-16,0 2-2 0,0-2 0 0,0 1 0 16,0 1 0-16,0-1 0 0,3 0 0 15,-3 1 0-15,0-1 0 0,0 1 0 16,0 0 0-16,0-1 0 16,0 1 0-16,1-1 0 0,-1 1 0 0,0-1 1 15,0 1 0-15,0 0 0 0,2-1 1 16,-2 0 0-16,0 0 2 0,0 1-4 15,0 0 2-15,1-1-1 0,-1 1 2 16,0-2-3-16,0 2 1 0,0-2-1 16,0 1 0-16,0-1 1 0,2 1-1 0,-2-1 2 15,0 2 0-15,0-2 1 0,0 0 2 16,0 2 0-16,0-2 3 0,0 0-3 16,0 1 0-16,0-1 1 15,0 0-4-15,0 1-1 0,-2-1 1 0,-5 0 0 16,0 0 1-16,1 0-2 0,-6 0 0 15,4 0 0-15,-2 0-1 0,-2 0 1 16,-1 0-1-16,0 4 0 0,4-1 0 16,-2 0 0-16,1 1 1 0,1 1 3 15,-1 0-4-15,-2 2 5 0,0 0-5 0,-3 4-1 16,-1 0 1-16,0 0 0 0,4-4-1 16,-2 1 1-16,7-2 1 0,-2-2 0 15,-1 3 0-15,1-3-1 0,2 0 0 16,-1 0 0-16,0 0-1 0,1 1 0 15,0-1 0-15,2-2-2 0,1 1 2 0,4-3 0 16,-1 0-2-16,1 0 2 0,-3 0 0 16,3 3 0-16,-3-2 1 15,3-1 1-15,-3 1-1 0,3-1 1 16,0 2 0-16,-1-2-1 0,1 2 0 0,-2-2 0 16,2 0 0-16,-1 1 1 0,1-1 1 15,-2 0-1-15,2 1-1 0,-1-1 3 16,1 0-1-16,-2 2 0 0,1-2-1 15,-1 0-1-15,1 2 1 0,-1-2-1 16,1 0 1-16,-2 0-1 0,3 1 2 0,0-1-1 16,-4 0-1-16,4 0 1 0,0 0-2 15,0 0 2-15,-1 2-1 16,1-2 0-16,-2 0 0 0,2 0 2 0,0 0-1 16,-1 0 0-16,1 0 0 0,0 0-1 15,0 0 0-15,-2 0 1 0,2 0-1 16,0 2 1-16,-1-2-1 0,1 0-1 15,0 0 1-15,-2 0 0 0,2 0 0 16,0 0 0-16,0 0 1 0,-1 0-1 16,1 0-1-16,0 0 2 0,0-2-2 0,0-11 2 15,0-3-2-15,0-7 1 0,6-1-1 16,2-2-3-16,2-6 5 0,-1-2-5 16,5-3 5-16,-2-4-1 15,-2-2 0-15,3 1 3 0,-4 0-4 0,-2-1 2 16,-1 4-1-16,-2 5-2 0,-1 9 2 15,0 5 1-15,-2 7-1 0,-1 6 0 16,0 2-2-16,0 5 0 0,0-5-1 16,0 3 0-16,0-3-1 0,-1 2 2 15,1 3-1-15,-3-2 0 0,3 2-1 0,0 0 0 16,-3 0 2-16,3 0 0 0,0 0 0 16,-4 0 1-16,4 0-1 0,0 0 0 15,0 0 2-15,0 2 0 0,0 0 0 16,0-1 0-16,0 1 1 0,0-1 0 15,0 5-1-15,0 0 0 0,0 6 2 16,0-1-4-16,0 0 4 0,0-1-2 0,0 4 0 16,0 7 1-16,0 1 0 15,0 6-3-15,-1 1 2 0,-2 0-2 16,-3 3 1-16,0 0 4 0,0 1-3 0,-2 2-2 16,0 1 2-16,1 1 4 0,0 1-4 15,-3-2 4-15,1-3-4 0,3-2-1 16,0-3 1-16,2-12 0 0,1-5-1 15,3-5 1-15,0-6 0 0,-4 0-1 16,4 0-1-16,0 1-4 0,0 0-1 0,0-1-8 16,0 0-16-16,4-7-28 0,6-10-34 15,-1-5-31-15,7-3-40 16</inkml:trace>
  <inkml:trace contextRef="#ctx0" brushRef="#br0" timeOffset="490509.7552">7804 8371 163 0,'0'0'8'16,"0"0"-10"-16,0 0-11 0,0 0-18 15,-4 83-85-15</inkml:trace>
  <inkml:trace contextRef="#ctx0" brushRef="#br0" timeOffset="490886.3104">7528 8442 101 0,'0'0'11'0,"0"0"-6"0,0 0-5 16,105-66-7-16,-67 54-4 0,3 5-12 15,3 7-23-15</inkml:trace>
  <inkml:trace contextRef="#ctx0" brushRef="#br0" timeOffset="493036.2946">12790 12421 99 0,'0'0'19'0,"0"0"-1"16,0 0 0-16,0 0-2 0,0 0-2 15,0 0-4-15,0 0-4 0,0 0-3 16,0 0 2-16,0 0 0 0,-3-44 2 16,3 44-3-16,0-2-1 0,0 2-1 15,2 0-2-15,4 0 2 0,-1 0-2 0,7 0 1 16,-3 0-1-16,-5 2 1 0,1 0 0 16,-5-2 4-16,0 0 2 0,0 0 4 15,2 1 6-15,-1 1 2 0,1-1 0 16,-2 1-4-16,0 5-4 0,0 4-3 15,-6 3-1-15,-5 5 3 0,-1-5-1 0,5-5 1 16,-5 0 6-16,5-3 1 16,-2-1 2-16,-1-1 5 0,6-2 0 15,-6-1-1-15,4-1-2 0,-7 0-7 16,0-4-3-16,4-2-6 0,-1-5-4 0,6-4 0 16,1-3-1-16,1-5-1 0,2 1-2 15,2 1 1-15,4 2-2 0,5-1 2 16,1 3 1-16,1 4-2 0,4 2 0 15,2 3-1-15,0 3 1 0,4 4 0 16,0 1 2-16,0 0-2 0,2 8-2 0,-2 2 3 16,0 4-1-16,-4 4 0 15,0 0 2-15,-6 4 0 0,-2 2 1 0,-4 2 1 16,-5-1 1-16,-2 3 3 0,-3-2-3 16,-6-1 6-16,-5 0-5 0,-2-4 3 15,-3-4 1-15,-2-5 0 0,6-5 1 16,-4-4 2-16,2-3-1 0,-3 0 1 15,-5-7-4-15,6-5-1 0,0-4-3 16,5 0-5-16,1-2 4 0,3-2-6 16,4 5 5-16,-1-3 0 0,7 1-3 0,0-1 1 15,0-5-4-15,0 2 3 0,10 1 0 16,2 2 1-16,3-1 1 0,3 1-1 16,2 0-2-16,3 3 3 15,-1 0-1-15,1 3 4 0,4 2 0 0,-1 4-2 16,0 1-1-16,-4 5-3 0,0 0 1 15,-5 9-1-15,-2 3 2 0,-5 5 1 16,-2 1 2-16,-3 4-1 0,-5 0-1 16,0 3 1-16,-8 0 0 0,-4 0-1 15,-3 0 3-15,-4 2 1 0,-2-2-2 0,-1-5 3 16,0-1 0-16,2-4-1 0,7-6 1 16,-1-6 1-16,-1-3-1 0,3 0 0 15,-5-11-2-15,0-1-4 0,7-4 1 16,-2-4-4-16,1-1 5 0,5-4-1 15,0 1 0-15,3 0 1 0,3-2-2 0,0 2 1 16,6 1-2-16,1 3 1 16,0 8 0-16,2 1 0 0,3 5-1 15,-5 4 1-15,12-1-1 0,-1 3 2 16,1 4-1-16,4 7 1 0,-1 2 1 0,-3 4-2 16,-2 3-1-16,-4 0 1 0,-1 2 1 15,-5 1 0-15,-3-6 2 0,-4-2-1 16,0 5 1-16,-3-4 5 0,-7 7-3 15,-7-5 3-15,-2-4-1 0,-1-2 1 16,-3-6 0-16,0-6 2 0,2 0-4 0,0-3 0 16,1-6-1-16,2-3-4 0,1-2 2 15,2-1-3-15,1-2 4 16,5-1-1-16,2 6-2 0,2-4-1 16,3 6-1-16,2-3-1 0,0-7 1 0,5 5 2 15,7-5-2-15,5 4 1 0,4 3 0 16,3 2 0-16,2 4 0 0,3 2 2 15,0 2 0-15,1 2 0 0,1 1 0 16,-4 0-1-16,-2 1 0 0,-2 4 0 16,-6-2-3-16,-5 4 1 0,-5-1 1 0,-4-3 1 15,3 1 3-15,-6 1 1 0,-2 6-1 16,-8 3 0-16,-3 6 1 0,-5-8-2 16,-3 1 1-16,-2-3-1 0,0-2 1 15,8-1-1-15,-2-4 0 0,8-1 0 16,2-2 1-16,3 2-2 0,4-2 0 15,-1 0-4-15,1 0-2 0,-2 0-8 16,1 0-18-16,-1 0-30 0,2 0-41 16,0 0-55-16</inkml:trace>
  <inkml:trace contextRef="#ctx0" brushRef="#br0" timeOffset="511390.3851">11155 8708 61 0,'0'0'20'0,"0"0"3"0,0 0-1 15,0 0-5-15,0 0-4 16,0 0-4-16,0 0-5 0,0 0 1 0,0 0-4 16,0 0-1-16,-2-16-2 0,2 14-6 15,0 0-3-15,0 1 1 0,0-1 4 16,0 1 4-16,0 1 5 0,0 0-1 15,0 0-1-15,0 0 0 0,0 0-1 16,0 0 0-16,0 0 1 0,0 0 2 0,0 1-1 16,0 1 1-16,0-1 3 0,0 1 1 15,0 0-1-15,2-2 3 0,-2 1 0 16,0-1 3-16,0 2-1 0,1-2-1 16,-1 0-1-16,0 0-5 0,0 2-2 15,0-2-4-15,0 2 0 0,2-2-3 16,-2 0-1-16,0 1-3 0,0-1-14 15,0 2-13-15,0-2-48 0</inkml:trace>
  <inkml:trace contextRef="#ctx0" brushRef="#br0" timeOffset="513805.1564">11552 8700 13 0,'0'0'23'15,"0"0"-4"-15,0 0-4 0,0 0-7 16,0 0-5-16,0 0-2 0,0 0-5 0,0 0-2 16,0 0-5-16,3 3-9 0,-3-3-12 15</inkml:trace>
  <inkml:trace contextRef="#ctx0" brushRef="#br0" timeOffset="516553.2779">6533 10665 0 0,'0'0'6'0,"0"0"1"15,0 0 4-15,0 0 1 0,0 0 0 16,0 0-3-16,0 0 0 0,0 0-3 16,0 0-2-16,0 0 1 0,-7-8 0 0,7 8 0 15,0-2-2-15,0 2 0 0,0 0-3 16,0-1 0-16,0 1 0 0,0 0-2 16,0 0 4-16,0 0-2 0,0 0 2 15,0 0-2-15,0 0-2 0,0 0 2 16,4 0 0-16,2 0 0 0,0 0 0 15,5 0 2-15,-5 0-2 0,-2 0 0 16,7 0 0-16,-6 0-2 0,5 1 0 16,-1-1-1-16,1 2-5 0,2-1-13 15,-2 1-14-15</inkml:trace>
  <inkml:trace contextRef="#ctx0" brushRef="#br0" timeOffset="517377.6703">8556 10739 144 0,'0'0'50'0,"0"0"1"15,0 0-7-15,0 0-6 0,0 0-9 16,0 0-6-16,0 0-6 0,0 0-2 15,0 0-6-15,0 0 0 0,9 8-2 16,-8-8-2-16,-1 1 0 0,0-1-1 16,2 0-1-16,-2 0 0 0,0 0 0 15,0 0-2-15,0 2 2 0,1-2 0 0,-1 0-3 16,0 0 2-16,0 1-2 0,0-1 1 16,0 0 2-16,0 0 1 0,0 2 1 15,0-2 2-15,0 0 0 0,0 0 4 16,0 0-2-16,0 0 1 0,0 0-2 15,0 0-1-15,0 0-2 0,0 0-3 0,0 0 1 16,0 0-2-16,0 0-2 0,0 0 2 16,0 0 0-16,0 0 0 15,-1 0 1-15,-1 0-2 0,1-2 1 16,-1 1-1-16,2-1 0 0,-1 1 1 0,-1 0-1 16,2 1 0-16,-1-2 0 0,1 2 0 15,-2-2-2-15,2 2-1 0,-1-1-3 16,1 1 0-16,-3-2-3 0,3 2 1 15,0-2-3-15,0 2 0 0,-3-1-1 16,3 1 1-16,0 0 3 0,0 0 0 0,0-1 3 16,0 1 1-16,0 0 2 0,0 0 2 15,0-2 0-15,0 2 0 0,0 0 0 16,-1 0-1-16,1 0-4 0,0 0-9 16,0 0-7-16,0 0-10 0,0 0-8 15,0 0-2-15,0 0-7 0,0 0-8 16,-2 0-6-16,2 0-4 0,0 0-1 15</inkml:trace>
  <inkml:trace contextRef="#ctx0" brushRef="#br0" timeOffset="517597.6776">8553 10735 68 0,'0'0'14'0,"0"0"-2"0,0 0 2 15,0 0 3-15,0 0-4 0,0 0-4 0,0 0-9 16,0 0-9-16,0 0-5 0,0-2-6 16,0 2-4-16,0 0-11 0,0-2-10 15</inkml:trace>
  <inkml:trace contextRef="#ctx0" brushRef="#br0" timeOffset="518626.4372">8063 10748 3 0,'0'0'17'0,"0"0"-1"15,0 0-3-15,0 0-1 0,0 0-4 16,0 0 1-16,0 0-3 0,0 0 4 15,0 0 3-15,0 0 3 0,30 0 0 16,-28 0-5-16,-1 0-4 0,2 0-6 16,3 0 1-16,-3-2-5 0,1 0 0 0,-4 2-4 15,0-2-4-15,0 2-3 0,2-1-2 16,-2-1-1-16,0 0 0 0,2 2-2 16,-2-1 0-16,0 1 4 0,0-1 5 15,0 1 6-15,0 0 4 0,0 0 0 16,0 0 1-16,0 0 0 0,0 0 2 15,0 0 0-15,0 0 3 0,0 0 0 16,0 0 0-16,0 0 1 0,0 0 0 16,0 0 1-16,0 0 0 0,0 0 1 15,0 0 2-15,0 0 0 0,0 0 1 0,0 0 0 16,0 0 2-16,0 0-2 0,0 0-5 16,0 0-4-16,0 0-7 0,0 0-5 15,0 0-2-15,0 0-6 0,0 0 1 16,0 0-4-16,0 1-14 0</inkml:trace>
  <inkml:trace contextRef="#ctx0" brushRef="#br0" timeOffset="523013.3365">17004 8725 342 0,'0'0'58'0,"0"0"-12"16,0 0-12-16,0 0-3 0,0 0-3 15,-3-87 0-15,0 74-4 0,2 1-4 0,-1-1-4 16,-1 3-2-16,2 5-3 0,1 1 1 16,0 4-5-16,0-2-2 0,0 2-3 15,0 0-6-15,0-2 0 0,0 2-2 16,-2 0 0-16,-1 0 3 0,-1 8 0 15,0 7 4-15,0 7-1 0,2 1 0 0,1 2 0 16,1 2 0-16,0-2-1 0,0 3 1 16,0-2-1-16,3 0 1 15,0-2 0-15,0 1 0 0,-1-1 0 16,2-1 0-16,-2-7-1 0,1 0 1 0,-2-6 0 16,-1-5 0-16,2 1 0 0,-2-6 0 15,0 0 1-15,0 0 2 0,0 2 1 16,1-1 5-16,-1 1 4 0,0-1 3 15,2-1 0-15,-2 1-5 0,0-1-4 16,0-10-5-16,-3-8 0 0,-3-6-2 0,-1-3 2 16,3 2-2-16,-2-3 1 0,1 1-1 15,1 0 0-15,1 1 0 0,-1 2 2 16,0-1-2-16,1 0 0 16,0 3 0-16,1 5-1 0,1-1 1 0,-1 2 1 15,1 2 1-15,-1-4-1 0,1 7 0 16,1 5-1-16,0-4 0 0,0 3-3 15,0 1 3-15,0 1-4 0,0 5 4 16,0-1 0-16,0 1-1 0,0-1-2 16,0 0 0-16,0-1-2 0,0-2 1 0,0-3 0 15,7 1 3-15,9-2 1 0,3 3-1 16,7-1 1-16,1 1-2 0,-1 1-1 16,0 2-1-16,-2 1 0 0,0-3-2 15,-1 3-5-15,-4 1-6 0,-1 0-9 16,2 0-9-16,-7 0-21 0,7 0-32 15,-10 1-34-15,0 4-39 0</inkml:trace>
  <inkml:trace contextRef="#ctx0" brushRef="#br0" timeOffset="523250.4632">16898 8839 443 0,'0'0'54'0,"0"0"-16"15,0 0-17-15,0 0-9 0,0 0-5 16,0 0-4-16,0 0-1 0,0 0-2 0,79-22-2 16,-58 18-2-16,4 1 2 0,1 0-7 15,1 0-16-15,6 3-30 0,-2-3-39 16,2 3-30-16,-3 0-49 0</inkml:trace>
  <inkml:trace contextRef="#ctx0" brushRef="#br0" timeOffset="523828.4046">17422 8930 629 0,'0'0'34'0,"0"0"-11"16,0 0-11-16,0 0-6 0,0 0-5 16,0 0-2-16,0 0-3 15,0 0 2-15,0 0-1 0,-20 0 2 0,12 18 3 16,-3 6-3-16,2 2-1 0,0-2-1 15,1 1 0-15,-4-3 2 0,4-1 1 16,-1-1 0-16,2-8 0 0,-2 1 1 16,8-6-2-16,-2-4 1 0,1 2 0 15,2-5 1-15,-1 0 0 0,1 0 1 0,0 1 1 16,-2 1 0-16,2-2 0 0,-1 2 0 16,1-2-2-16,-3-2 0 0,1-9 0 15,1-7 0-15,1-5 2 0,0-1-2 16,0-2 1-16,1-1-1 0,4-1 1 15,1 0-1-15,-2 0 0 0,2 2-1 0,-2 6 3 16,2 4 3-16,-3 4-2 16,0 2 0-16,0-3-1 0,1 2-3 15,0 1 0-15,1 1-1 0,0 0-2 16,-3 4 2-16,3-1-1 0,0 5 0 0,2-1 1 16,7 2 0-16,0 0-1 0,3 11 1 15,-3 5-1-15,2 6 2 0,-1 5 0 16,-3 5-1-16,0 3 0 0,-3 3 1 15,-2 1-2-15,0 2 3 0,-4 0-4 16,0-3 2-16,0-1 3 0,-1-4-4 0,-2-4 4 16,1-8-10-16,-1-2-11 0,0-6-9 15,0-7-20-15,0 0-15 0,0-6-12 16,0 0-27-16,0 0-73 16</inkml:trace>
  <inkml:trace contextRef="#ctx0" brushRef="#br0" timeOffset="524050.67">17241 9110 482 0,'0'0'34'0,"0"0"-10"0,0 0-10 16,0 0-6-16,0 0-1 0,80-25-2 15,-54 18-3-15,0 1-1 0,3 2-1 16,0-2-3-16,2 0-7 0,0 1-22 16,-5-1-44-16,0 3-61 0,-10 0-134 15</inkml:trace>
  <inkml:trace contextRef="#ctx0" brushRef="#br0" timeOffset="524369.704">18326 8767 666 0,'0'0'28'0,"0"0"-7"0,0 0-9 0,0 0-6 16,0 0-5-16,0 0-2 0,0 0-1 15,0 0 1-15,0 0 0 16,26-10 0-16,3 5-1 0,4 2 0 16,2-1 0-16,1 1-4 0,0 0-8 0,1-1-9 15,-2 3-19-15,-3-1-34 0,-3 2-52 16,-10 0-84-16</inkml:trace>
  <inkml:trace contextRef="#ctx0" brushRef="#br0" timeOffset="524557.7878">18332 8972 558 0,'0'0'56'0,"0"0"-22"16,0 0-13-16,0 0-9 0,0 0-7 15,0 0-2-15,0 0-1 0,0 0 0 16,0 0-2-16,91-4-2 0,-44-3-2 16,4 2-9-16,7 2-21 0,0-2-58 15,4 2-114-15,-1-2-97 0</inkml:trace>
  <inkml:trace contextRef="#ctx0" brushRef="#br0" timeOffset="525489.527">19652 8695 504 0,'0'0'60'16,"0"0"-16"-16,0 0-13 0,0 0-7 16,0 0-7-16,0 0-4 0,0 0-5 15,0 0-1-15,0 0-3 0,-25-11-3 16,24 11-1-16,1-2-1 0,0 2 1 15,3-1-1-15,14-3 2 0,7-1-1 16,10 0 1-16,-1 1 0 0,-1-1-1 16,1 0 0-16,-1 2-1 0,1 0 0 0,1 1-1 15,-1-3 0-15,-1 2-3 0,-2-1 1 16,-3 2-2-16,-8 0-6 0,-1 2-9 16,-6 0-6-16,-6 0-21 0,0 0-24 15,-6 0-26-15,3 0-20 0,1 0-50 16</inkml:trace>
  <inkml:trace contextRef="#ctx0" brushRef="#br0" timeOffset="525865.06">19879 8561 500 0,'0'0'65'15,"0"0"-14"-15,0 0-15 0,0 0-10 0,0 0-7 16,0 0-3-16,0 0-10 0,0 0 2 16,0 0-6-16,0 0 2 15,-6-26 3-15,6 26-5 0,0 0 4 16,0 0-5-16,0 2 4 0,0 8 0 0,0 7 0 16,0 4 1-16,3 0-3 0,2 0 0 15,-2 2-1-15,0 2-1 0,2 0-1 16,-2 2 2-16,0 0-3 0,0 0 3 15,-1 0-2-15,3-3-1 0,0 0 0 16,0-4 0-16,-2-6 1 0,0 0 0 0,-1-5-1 16,0-4 0-16,-1-1 0 0,-1-4-1 15,0 0 0-15,0 0-1 0,0 2 0 16,2-1 0-16,-2 0-3 0,0 1-4 16,1 0-4-16,-1-2-7 0,0 0-22 15,2 1-35-15,-2-1-61 0,4 0-74 16</inkml:trace>
  <inkml:trace contextRef="#ctx0" brushRef="#br0" timeOffset="527316.5919">20855 8560 522 0,'0'0'50'0,"0"0"-15"16,0 0-15-16,0 0-1 0,0 0-2 15,-12-83-1-15,9 73 0 0,2 4-2 0,1 1-2 16,0 5-3-16,-2-2-4 0,2 2-1 16,0-1-3-16,-1-1-2 15,1 1-1-15,-3 1-2 0,3 0 1 16,-1 0 2-16,-1 1 0 0,-1 13 2 0,1 9 3 16,-1 6-5-16,1 3 3 0,2-2-3 15,0 1 0-15,0-4 1 0,0-1 0 16,2-4 0-16,1 0-1 0,-2-7 1 15,2 2-1-15,0-2 0 0,1-3 0 16,-1 4-1-16,-2-5-1 0,1-2-1 0,1 2-7 16,-3-7-8-16,1 3-10 0,-1-7-15 15,0 0-26-15,0 0-36 0,0 1-72 16</inkml:trace>
  <inkml:trace contextRef="#ctx0" brushRef="#br0" timeOffset="528237.573">21202 8627 375 0,'0'0'48'16,"0"0"-15"-16,0 0-10 0,0 0-7 16,0 0-7-16,0 0 1 0,0 0 1 15,0 0 2-15,0 0 1 0,8-40-1 0,-8 38-2 16,0-2-4-16,0-2-1 0,0 0-1 16,0 1-3-16,0 5-2 0,0-1-1 15,0 1 0-15,0-2-2 0,0 2 0 16,-1-1 1-16,0 1-3 0,-5 0 3 15,2 1 0-15,-2 8 1 0,-2 3 1 16,3 2-1-16,-2 0 1 0,1 1 0 16,1 2 1-16,3-1-1 0,-3 1 1 15,2-2-1-15,2-3 0 0,-1 0-1 16,1 0 1-16,1 1-2 0,0-2 2 0,0-4 0 16,0-1 0-16,0-2 1 0,0 1-1 15,0-1 1-15,0 1 0 0,0-5 2 16,0 0 0-16,0 0 1 0,6 0-3 15,2-6 0-15,8-6-1 0,2-5-1 16,2 0 1-16,-3 1 1 0,4-2-1 0,-3 4 2 16,-2-2-1-16,0 1-1 0,-3 2 2 15,-4 2-1-15,1 0 3 0,-6 4 1 16,1-2 3-16,-2 2 1 16,-2 2 2-16,-1-6-1 0,0 5 1 0,0-4 1 15,-3-1-2-15,-3 2-4 0,0 0 2 16,-1 0-4-16,2 2-1 0,2 3 2 15,-3-3-2-15,3 4 1 0,0 1-1 16,0 0-1-16,3 2-2 0,-1-1 0 16,1 1-2-16,0 0 0 0,0-2-2 0,0-3 2 15,8 1 1-15,7-4-1 0,-1 2-1 16,2 4 2-16,2-2-2 0,0 3 3 16,0-1 0-16,2 2 0 0,-3-1 0 15,-2-1 1-15,4 2-2 0,-6 0 1 16,-3 0 0-16,4 2 0 0,-5 1 0 0,1 7 0 15,0 3 1-15,-4 3 3 16,0 8-4-16,-2-1 5 0,-1 2-5 16,0-1 1-16,-2-3-1 0,1-4 1 15,2-2-1-15,0 2 0 0,2-4 0 0,0 2-1 16,3-4 1-16,3-2 0 0,3-4 2 16,-1 0 0-16,4-5-2 0,2 0 1 15,0-2-1-15,5-8 1 0,-3-3 0 16,-4-2 2-16,-4-2-2 0,-2 0 1 15,-6 2-1-15,-3-1 1 0,-3-4 1 0,0 0 0 16,-4-6-1-16,-6 2-4 16,-2 3 2-16,-1-1-5 0,-1 5 4 0,3 6 1 15,0 1-2-15,2 6 0 16,-1 1-3-16,-3 1-4 0,0 2-6 0,-4 0-12 16,1 2-13-16,-3 8-26 0,7 5-38 15,2-1-36-15,3 3-56 0</inkml:trace>
  <inkml:trace contextRef="#ctx0" brushRef="#br0" timeOffset="529068.2749">22158 8493 636 0,'0'0'37'0,"0"0"-11"16,0 0-11-16,0 0-9 0,0 0-5 16,0 0-2-16,0 0-1 0,0 0 1 15,0 0 5-15,-15 20-6 0,12 2 6 16,0 1-5-16,2-5 0 0,-1 1 1 15,2-6-2-15,-1-1 1 0,0 1-1 16,1-6 1-16,0-2 0 0,0-5 1 16,-2 0 1-16,2 0 2 0,0 2 2 15,0 0 1-15,0-2-2 0,-1 0-1 0,-2 0-2 16,2-16-1-16,-2-4 2 0,0-10-1 16,0 1-3-16,1-1 3 0,1 2-4 15,1 1 3-15,0 0 1 0,0 7 1 16,0 1-1-16,0 8 0 0,0 4 0 15,0 1-1-15,0 6 0 0,0-2-2 0,0 2-2 16,0-1 0-16,0 1 1 16,0 0 2-16,9 6 1 0,3 7 0 15,5 6 0-15,0-1 0 0,0 0-1 16,2 1 1-16,1 0 2 0,2-1-5 0,1 0 5 16,2 0-4-16,-1-4 0 0,0-1-1 15,-1-3 1-15,-2-1-2 0,1-1-1 16,-9-4-2-16,3-1-1 0,-6 0-3 15,-4-3-3-15,0 2-3 0,-2-2 2 16,3 0-3-16,0 0-3 0,2-2-2 0,-3-5 0 16,1-7 0-16,-4 5 3 0,0-9 1 15,-3-2-2-15,0 1 9 0,0-7 3 16,0 2 8-16,0-1 4 16,-3 2 1-16,0 1 3 0,-1-1 3 0,-1 0 7 15,4 7 6-15,-2-4 3 0,0 1 1 16,0 7 3-16,0-6-2 0,2 8-1 15,-1 5-3-15,2 0-5 0,0 5-6 16,0-1-4-16,0 1-3 0,0-2-4 16,0 2-2-16,-1 0 1 0,-4 8 1 0,2 9 1 15,-2 5 2-15,2 3-3 0,2 0 0 16,1 1 0-16,0-2-1 0,0 1 0 16,0 0-1-16,0-3-1 15,1 1 1-15,2 1 3 0,0-2-4 0,0 3 5 16,1-2-4-16,0-1 1 0,-2-6-1 15,1-2 0-15,-2-2 0 0,2-3-2 16,-1 4 0-16,1-4-2 0,-2 2-1 16,0-6-4-16,1-2-5 0,-2-3-15 15,0 0-20-15,0 0-62 0,1 2-98 0,-1-2-91 16</inkml:trace>
  <inkml:trace contextRef="#ctx0" brushRef="#br0" timeOffset="529265.6205">22817 8622 609 0,'0'0'-2'0,"0"0"-16"15,0 0-76-15,0 0-188 0</inkml:trace>
  <inkml:trace contextRef="#ctx0" brushRef="#br0" timeOffset="533078.6058">23335 8585 69 0,'0'0'15'16,"0"0"-2"-16,0 0 2 0,0 0-2 15,0 0 1-15,0 0-2 0,0 0 2 16,0 0-2-16,0 0 0 0,0 0-3 0,1-3-5 16,-1-2-3-16,2-1 8 15,1 2 7-15,-2 1 10 0,1-1 7 0,0 0-5 16,0-1-7-16,2-2-5 16,-1 3-2-16,0-4 2 0,3-2 5 0,-5 7 1 15,3-6 3-15,-2 3-5 0,-1 2-4 16,1-7-7-16,-2 5-1 0,0 0 1 15,1 1 3-15,-1 5 0 0,0-1 2 16,0 1-2-16,0-1 1 0,0 0-5 16,0-1-2-16,0 0-4 0,0 1-3 0,0 1-1 15,0-2 1-15,-1 2 0 0,-8 7 3 16,-1 5 2-16,-1 7-2 0,0 1 0 16,3 2-3-16,1-3 1 0,2-5-1 15,2 1 1-15,2-5 0 0,1 1 0 16,0 4 0-16,1-1 0 0,8 0 2 15,4-1 0-15,0-3 0 0,4-2-1 16,4-1-1-16,2-4 1 0,1-1-1 16,4-2-1-16,1 0 0 0,-3-2-5 15,1-3-8-15,-2-3-20 0,-1-2-33 0,-5-1-47 16,-4-1-56-16</inkml:trace>
  <inkml:trace contextRef="#ctx0" brushRef="#br0" timeOffset="533273.319">23339 8280 598 0,'0'0'48'0,"0"0"-12"16,0 0-13-16,0 0-7 0,0 0-7 15,0 0-5-15,0 0-2 0,0 0-3 16,0 0-3-16,0 0-4 0,-9-9-16 15,9 8-26-15,0 1-47 0,0-2-73 16,0 2-131-16</inkml:trace>
  <inkml:trace contextRef="#ctx0" brushRef="#br0" timeOffset="533804.6638">23295 7731 552 0,'0'0'28'0,"0"0"-11"16,0 0-8-16,0 0-8 15,0 0-1-15,0 0-1 0,0 0 2 0,0 0 5 16,-50 97-5-16,40-64 5 0,1 1-5 15,1-4 0-15,0-3-1 0,1-9 0 16,5-2 1-16,0-5-1 0,1-6 2 16,1 1 0-16,0-6 4 0,-2 0 6 15,2 0 4-15,0 1 5 0,0 1 1 0,0-2-4 16,0 2-7-16,0-2-3 0,0-9-6 16,6-5-2-16,4-7 0 0,-3-1 1 15,0 2 1-15,2-3-4 0,3-4 4 16,-2 2-6-16,1-2 2 0,-1-1 2 15,-1 2-1-15,0 1 2 0,1 3-1 0,-4 0 1 16,0 6-1-16,-3 8 0 16,-2 4 0-16,-1 4 0 0,0 0 0 15,0 0-1-15,1-3-1 0,-1 3 0 16,2-1-2-16,-2 1 2 0,3 0 1 0,4 4-1 16,0 5 2-16,2 7-1 0,2 2 1 15,-1 0 0-15,2 3 1 0,2-1-1 16,0 1 0-16,0-1-1 0,-1-1-1 15,1-1 4-15,-2 3-5 0,1-1 6 16,0-4-9-16,-1 0-5 0,-4-4-11 0,4 0-23 16,-2-2-47-16,-3-1-94 0,5 3-112 15</inkml:trace>
  <inkml:trace contextRef="#ctx0" brushRef="#br0" timeOffset="538977.6588">6844 10662 56 0,'0'0'19'15,"0"0"-1"-15,0 0 2 0,0 0-1 16,0 0-2-16,0 0-1 0,0 0-2 15,0 0-4-15,0 0-4 0,0 0-6 16,-18-26-5-16,17 26-3 0,1-1-5 16,-4 1 0-16,4-2 4 0,0 2 3 0,0 0 4 15,-3 0 2-15,3 0 0 0,0 0-3 16,0 0-1-16,0 0 0 0,0 0-1 16,0 0-1-16,0 0-4 0,0 2-8 15,0-1-17-15</inkml:trace>
  <inkml:trace contextRef="#ctx0" brushRef="#br0" timeOffset="539464.8859">6598 10668 128 0,'0'0'45'16,"0"0"-3"-16,0 0-3 0,0 0-6 0,0 0-5 16,0 0-3-16,0 0-1 0,0 0-1 15,0 0 3-15,0 0-2 0,-19-15-4 16,19 13-5-16,0 2-3 0,0-1-1 15,0 1-3-15,0-2-5 0,0 0 0 16,0-1-5-16,3-1 0 0,6 0 1 0,0 0-2 16,-5 3-1-16,9-1 2 0,-3 2-1 15,3 0 1-15,3 0 3 16,1 0-1-16,1 2 0 0,3 3 0 16,1-3 2-16,-2 0 2 0,5 1 3 0,2-2-1 15,2-1-2-15,3 0 0 0,3 0-4 16,1-1 0-16,7-2 2 0,4-3 0 15,3 1 1-15,6-4-2 0,2 3-5 16,-1 0-1-16,1 3-1 0,-2 3-4 16,-4 0-1-16,0 0-4 0,0 6-3 0,0 0-10 15,0 2-12-15,-4-1-13 0,-2-2-8 16,-2 0-2-16,-2-3 3 0,-5-2-5 16,4 0-13-16</inkml:trace>
  <inkml:trace contextRef="#ctx0" brushRef="#br0" timeOffset="540685.1456">16920 9601 423 0,'0'0'40'0,"0"0"-11"0,0 0-12 16,0 0-9-16,0 0-3 0,0 0 1 16,0 0 2-16,0 0-1 0,0 0 2 15,0 0 1-15,43-14 0 0,-3 5-2 0,4-4-1 16,1 2-4-16,0-5 1 0,3 3-2 16,-3-2 0-16,2 2-1 0,-2 0-1 15,1 1 1-15,-4 3 0 0,0-1-2 16,-6 1 1-16,-1 2-2 0,-2 1 0 15,-4 1 0-15,-7 0-4 0,-5 4-3 0,-4-1-8 16,-7 1-13-16,0 1-12 0,-6 0-8 16,0 0-24-16,0 0-14 15,-13 4-27-15,-10 6-44 0</inkml:trace>
  <inkml:trace contextRef="#ctx0" brushRef="#br0" timeOffset="540972.933">16840 9716 345 0,'0'0'77'0,"0"0"-11"0,0 0-19 16,0 0-14-16,0 0-9 0,0 0-4 0,0 0-5 15,0 0-5-15,0 0-4 0,82-53-3 16,-56 44 0-16,1-1-1 0,3 3 0 15,1-1 0-15,-1 1-1 0,2-3 0 16,1 3-1-16,1-1 0 0,-3 3 1 16,0-2-1-16,-1 1-1 0,-1 2 0 0,-9-1-3 15,0 4-2-15,-8 1-6 0,-2 0-9 16,3 0-14-16,-6 0-15 0,1 5-22 16,-5 3-18-16,-2 4-24 15,-1 4-63-15</inkml:trace>
  <inkml:trace contextRef="#ctx0" brushRef="#br0" timeOffset="541265.0417">17050 9804 447 0,'0'0'64'0,"0"0"-16"15,0 0-8-15,0 0-10 0,0 0-4 16,0 0-6-16,0 0-4 0,0 0-3 15,0 0-3-15,-16 2-3 0,15-2-2 0,1 0-1 16,0 0-2-16,6-5 1 0,8-4-1 16,7-3 0-16,2 1-1 15,4-1 0-15,3 1-1 0,4-2 1 16,2 1-1-16,4-1 0 0,1 1-1 0,1 0 0 16,1 0-1-16,0 1 0 0,2 1-2 15,-4 1-2-15,-2 3-6 0,-3-1-9 16,-10 6-16-16,-4-1-33 0,-3 2-46 15,-7 0-55-15,0 2-114 0</inkml:trace>
  <inkml:trace contextRef="#ctx0" brushRef="#br0" timeOffset="541604.1089">16778 10015 589 0,'0'0'38'0,"0"0"0"0,0 0-7 16,0 0-7-16,0 0-10 0,0 0-3 15,0 0-3-15,0 0-2 0,0 0-2 16,0 0-2-16,41-28 0 0,-17 19-1 15,4-1-1-15,-1 0 0 0,2 2 0 16,0 0 0-16,3 1 0 0,3-3 1 16,1 0-2-16,0-2 0 0,2-1-4 15,-1 1 3-15,1-1-4 0,-2 1 5 0,0 1-1 16,-1 2-1-16,0 0-2 0,-2 1-9 16,-1 0-16-16,2 6-41 0,-2-1-92 15,0 3-152-15</inkml:trace>
  <inkml:trace contextRef="#ctx0" brushRef="#br0" timeOffset="550233.3197">6604 10923 215 0,'0'0'39'0,"0"0"-12"16,0 0-3-16,0 0-7 0,0 0-4 0,0 0-10 16,0 0-11-16,0 0-17 0,0 0-26 15,-3-12-26-15,3 9-40 0</inkml:trace>
  <inkml:trace contextRef="#ctx0" brushRef="#br0" timeOffset="550673.7121">9604 9294 268 0,'0'0'39'0,"0"0"-11"0,0 0-15 15,0 0-16-15,0 0-9 0,0 0-11 0,0 0-7 16,0 0 2-16,0 0-9 0,-7-7-8 16,7 7-9-16,0 0-21 0</inkml:trace>
  <inkml:trace contextRef="#ctx0" brushRef="#br0" timeOffset="554136.0932">17288 10583 381 0,'0'0'70'16,"0"0"-14"-16,0 0-11 0,0 0-10 0,0 0-13 16,0 0-2-16,0 0-5 0,-18-81 1 15,16 77-4-15,-2-5-3 0,3 4-1 16,-3 0-2-16,2 2-1 16,2 3-1-16,-1-1-2 0,1 1 1 0,0 0-3 15,-2-1 0-15,2 1-1 0,-1-2-1 16,1 2 1-16,-2-1 0 0,2 1 0 15,-1 0 0-15,1 0 0 0,0 0 1 16,0 0-1-16,0 0 1 0,0 5 5 16,0 9-4-16,0 6 4 0,0-2-5 0,0 7 0 15,0-4 0-15,3 1 0 0,0-3 0 16,0 2-1-16,1 0 2 16,0 0-2-16,0 1 2 0,1-3-1 15,1 3 0-15,-2-9-1 0,0 2 0 0,2-1 1 16,-2-3 0-16,2 2 1 0,0-1-1 15,0-5 1-15,4 4-1 0,-4-4-1 16,1-1 1-16,2 1 1 0,1-2-1 16,3 1 0-16,-4-3 0 0,8 0-1 15,-1-3 1-15,-5 0 0 0,7 0 0 0,-7-1-2 16,-1-3-2-16,3 0 1 0,-3 0 0 16,8-3 2-16,-1 2-1 0,6-5-2 15,-1 1-6-15,-2 2-8 0,-4 2-10 16,-1-1-16-16,-7 4-23 0,-2 0-32 15,0 1-35-15,-6 1-68 0</inkml:trace>
  <inkml:trace contextRef="#ctx0" brushRef="#br0" timeOffset="554434.1419">17168 10737 518 0,'0'0'44'0,"0"0"-15"16,0 0-13-16,0 0-10 0,0 0-3 0,9-82-3 15,6 68 0-15,7 1 0 0,2-4 0 16,2 4-3-16,2-1 1 0,1 1-2 15,-2 2 0-15,2 0 2 0,-3 3-3 16,0 1-5-16,-7 1-5 0,-2 3-18 16,-4 2-23-16,-7-1-22 0,6 2-27 0,-8 0-7 15,0 0-30-15</inkml:trace>
  <inkml:trace contextRef="#ctx0" brushRef="#br0" timeOffset="554633.298">17159 10510 348 0,'0'0'72'0,"0"0"-19"0,0 0-19 15,0 0-4-15,4-88-13 0,6 68-7 0,3 2-2 16,4 1-5-16,4 2-3 0,3 1-2 16,5 4-2-16,0 2-1 0,3 2-1 15,1 4-1-15,-1 2-4 0,1 3-5 16,1 8-17-16,-1 6-29 0,-1 4-51 15,0 4-85-15</inkml:trace>
  <inkml:trace contextRef="#ctx0" brushRef="#br0" timeOffset="555175.3054">18029 10451 640 0,'0'0'40'16,"0"0"-15"-16,0 0-9 0,0 0-8 16,0 0-6-16,0 0-2 0,0 0-2 0,0 0 0 15,0 0 2-15,0 0 0 0,-42 35 1 16,36-14 2-16,-1 5-4 0,0-1 3 15,-2 1-4-15,2 0 1 0,-2-3-1 16,1-3 1-16,2-5-1 0,2-3 1 16,-1-3 1-16,4-5 0 0,-1 1 0 0,2-5 3 15,-1 0-3-15,1 0 3 0,0 2 0 16,-2-1 0-16,2-1-1 16,-1 0-1-16,-1 0-1 0,0-4 0 0,-1-10 0 15,3-7 1-15,0-2-1 0,0-8 1 16,5 1 0-16,0 0-3 0,1-2 4 15,0 0-4-15,-1 2 3 0,1 2 1 16,0 10-1-16,-2 2 3 0,-2 5 2 16,-1 6 0-16,1 1-1 0,-2 4-3 15,0-2-2-15,0 2-2 0,0-1-1 0,1 1 1 16,-1-2-3-16,4 2 3 0,4 8 2 16,3 7 0-16,5 7 0 0,-2 5-1 15,1 1 1-15,-1 4 3 0,-2 3-3 16,0 2 2-16,-2-3-4 0,0 2-1 15,-1-4 0-15,0-2-2 0,-1-3-1 0,1-3-5 16,-5-5-7-16,6-3-12 16,-4-5-14-16,-3-5-36 0,3 5-53 15,-4-7-68-15</inkml:trace>
  <inkml:trace contextRef="#ctx0" brushRef="#br0" timeOffset="555397.709">17856 10636 495 0,'0'0'57'0,"0"0"-15"16,0 0-16-16,0 0-9 16,0 0-5-16,0 0-4 0,0 0-4 0,76-23 0 15,-47 20-3-15,0 0-1 0,2 1-1 16,-1 1-3-16,0 0-2 0,1-1-9 15,-1-1-21-15,0-3-44 0,1 0-57 16,-4-5-122-16</inkml:trace>
  <inkml:trace contextRef="#ctx0" brushRef="#br0" timeOffset="556267.8612">17476 10062 394 0,'0'0'71'0,"0"0"-14"16,0 0-11-16,0 0-10 0,0 0-8 0,0 0-7 16,0 0-3-16,0 0-7 0,0 0-5 15,0 0-3-15,-21-12-3 0,21 11-1 16,0-1 2-16,9-3-1 0,8 0 2 16,8 0-1-16,9-1-1 0,2 1 1 15,2 2-1-15,3 0 0 0,2 0 0 16,-2-1 0-16,-1 3 0 0,0-1-1 15,-2-2 1-15,-2 3 0 0,-1-2-1 16,-5 0-1-16,-7-1-1 0,-5 3 0 16,-5-1 0-16,-7 1-1 0,0 1 0 0,-6 0 1 15,0-1 0-15,0 1-1 0,1 0-4 16,0-2-8-16,-1 2-5 0,0-4-6 16,-4-1-8-16,-9-2 4 15,-9 0 7-15,1 3 5 0,3 3 16 0,0-3 6 16,6 4 3-16,-2-1 3 0,2-1 3 15,6 1 1-15,-4-1-1 0,6 1 1 16,-1-1 3-16,1 0 2 0,4 2 1 16,-4-3-1-16,1 1-1 0,0-1-3 15,0 1-3-15,3 2 0 0,-2-1-4 0,2 1-2 16,0 0-1-16,-2-1-5 0,2 1 1 16,0-3-1-16,0 3 0 0,0 0 2 15,2-1 1-15,11 1 0 0,6 0-1 16,5 0 1-16,0 0-2 0,-1 0 0 15,-8 1 0-15,2 3 0 0,-2 0 0 0,0 0 0 16,3 3 0-16,-5-1 0 16,0 0 0-16,1 1 0 0,-5-2 0 15,3 2 1-15,-4 0 0 0,-5-4-1 16,1 4 1-16,-2-2 0 0,-2 4 2 0,1 0 0 16,-1 2 0-16,-7 3 0 0,-6 1-1 15,-4 3-2-15,-5-1-1 0,-3 1-3 16,-3 2-2-16,-1 1-13 0,1 0-19 15,-5-1-44-15,5 2-72 0,1-2-140 16</inkml:trace>
  <inkml:trace contextRef="#ctx0" brushRef="#br0" timeOffset="556797.5296">19404 10463 635 0,'0'0'38'15,"0"0"-11"-15,0 0-9 0,0 0-10 16,0 0-5-16,0 0-2 0,0 0-1 0,0 0 1 16,0 0-2-16,18-27 1 0,4 16-2 15,5 2 1-15,2 1 0 0,3 2 1 16,0 0-2-16,-1 0 0 0,1 1 0 15,-3 2-2-15,0-1-2 0,-4 2-9 16,-8 2-10-16,-3 0-20 0,-5 0-35 0,-4 0-32 16,1 5-28-16,-6 4-46 0</inkml:trace>
  <inkml:trace contextRef="#ctx0" brushRef="#br0" timeOffset="556988.8634">19324 10655 432 0,'0'0'63'0,"0"0"-15"0,0 0-14 16,0 0 0-16,0 0-5 0,0 0-3 0,0 0-5 15,0 0-10-15,0 0-5 0,0 0-4 16,91 3 0-16,-61-4-2 0,3-2-2 16,6-1 1-16,5 0-5 0,2 1-11 15,2 1-38-15,2-3-75 0,0-1-177 16</inkml:trace>
  <inkml:trace contextRef="#ctx0" brushRef="#br0" timeOffset="562527.7993">20922 10168 309 0,'0'0'55'0,"0"0"-13"0,0 0-11 16,0 0-10-16,0 0-10 0,0 0-5 0,0 0-5 16,0 0-1-16,0 0-1 0,0 0-1 15,-5-17 4-15,5 15-2 0,3-1-2 16,1 0 2-16,6-1 0 0,-5 3-1 16,-1-1-1-16,0 2 1 0,-4 0 0 15,0-1 0-15,0 1 1 0,2 0-2 16,-1 0 2-16,1 0-2 0,-1 0 2 15,1 0 3-15,-1 0-1 0,2 0 1 16,-2 0 2-16,-1 0 0 0,0 0 3 16,2 0 3-16,-2 1-2 0,0 1 0 0,0-2 1 15,0 1-2-15,0-1-2 0,0 1-1 16,0-1-1-16,-2 0-2 0,1 3 0 16,-2-3-1-16,2 0-1 0,-1 1 1 15,1-1 0-15,-1 0 0 0,1 2 1 16,-1-2-2-16,1 0 1 0,0 0-1 15,-1 0-1-15,1 1-1 0,1-1 1 16,-2 0-1-16,2 0 2 0,0 0 0 16,0 0 1-16,2 0-1 0,3 0-1 15,1 0 0-15,6-1-1 0,-7 1 1 0,0 0-1 16,1 0-1-16,-3 0 2 0,2 0-1 16,0 0 2-16,0 5 0 0,-3 0 1 15,-1 0 0-15,1 5 1 0,-2 0 1 16,-3 5 0-16,-4 1 0 0,0-3 1 15,-2-3-2-15,1-2 3 0,1-2 0 0,-1 1 2 16,3-3 2-16,-2 0 2 0,3-3 1 16,-1 1 0-16,2-1 0 15,3-1-3-15,-7 0-1 0,3 0-1 16,-3-4-2-16,-1 0-1 0,4-7-3 0,1 2 1 16,2-3-3-16,-2-5 1 0,3 6-1 15,0-6 0-15,5 2-1 0,4 3 0 16,0-1 0-16,2 3-1 0,-3 6 1 15,2 1 1-15,-1 0-2 0,2 3 0 16,-2 0 1-16,0 0-1 0,5 5 2 0,-4 3 0 16,-1 3 0-16,-1 0 0 0,-3-1 1 15,-4 1-1-15,1 0 2 0,-2 2 0 16,0 5 1-16,-6-4 0 16,-4 3 2-16,0-4 0 0,-1-3 1 0,-1-4 0 15,4-4 0-15,-3 0 1 0,-1 0-1 16,2-2 0-16,0 0-1 0,-1 0 0 15,2 0-1-15,0-6 0 0,-1-5-1 16,4 3-1-16,-1-5 0 0,4-1 0 16,1 2-1-16,1-6 0 0,1 1 0 0,0-1 0 15,4 1 1-15,1 2-1 0,-1 6 0 16,2-2 0-16,-1 1-1 0,-2 7 0 16,0-1-2-16,-3 4-1 15,0-1 0-15,6 1 0 0,5 0 0 0,3 8 0 16,2 5-4-16,-5 5-9 0,-4 1-7 15,-1 5-16-15,-1 0-21 0,-2-5-36 16,0 2-37-16,1-6-78 0</inkml:trace>
  <inkml:trace contextRef="#ctx0" brushRef="#br0" timeOffset="563235.4616">21462 10049 440 0,'0'0'58'0,"0"0"-11"15,0 0-14-15,0 0-7 0,0 0-6 16,0 0-4-16,0 0-2 0,0 0-4 0,0 0-3 16,0 0-4-16,-27-64-1 0,27 58-2 15,0-6 0-15,0-4 0 0,6 2-1 16,5 0 1-16,1 3 0 16,-1 0 0-16,1 3-1 0,1 2 0 0,-4 2 0 15,2 1-2-15,1 1 1 0,0 2 0 16,6 0 1-16,-2 0 0 0,3 5-1 15,-2 4 1-15,-2 2 1 0,-3 1-2 16,-3-2 1-16,-1 2 0 0,-3 4 1 16,-3 0 0-16,2 5 1 0,-4 1 0 0,-2-1 1 15,-7-1-2-15,-2-2 1 0,0 0 2 16,-5-1-1-16,3-4-1 0,-3 1 1 16,6-7 1-16,-3 3 0 0,6-5 3 15,2-2-3-15,-4 1 0 0,4-3 1 16,1 1-1-16,1 0 1 0,3-2 1 15,-2 0-2-15,2 0-1 0,-1 0 0 16,-1 0-2-16,1 0 0 0,1 0-1 16,0-5 0-16,0-6-1 0,7-2 1 15,6-2-1-15,3 3 1 0,3 1 0 0,4 3 1 16,-1 4 0-16,2-1 0 0,2 4-1 16,0 1 1-16,-1 0 0 0,-3 0-1 15,-2 8 1-15,-4 3-1 0,-1 5 1 16,-3 2 0-16,-1 3 2 0,-5 4-3 15,-3 0 2-15,-3 2-1 0,-1 2 0 0,-11-1 0 16,-7-1 3-16,-5-1-3 0,-5-4 2 16,-4 0-1-16,-5-4-2 15,-3-3 1-15,0-3 3 0,2-4-2 16,2-4 1-16,4-1-1 0,12-3 0 0,0 0-2 16,11 0-3-16,4 0-13 0,2 0-26 15,4-5-61-15,0-5-91 0,9-5-107 16</inkml:trace>
  <inkml:trace contextRef="#ctx0" brushRef="#br0" timeOffset="568456.085">22710 10049 355 0,'0'0'67'15,"0"0"-17"-15,0 0-11 0,0 0-12 16,0 0-4-16,0 0-3 0,0 0-2 15,0 0-2-15,0 0-3 0,-14-64-2 0,14 64-5 16,0-2-3-16,-2 1-3 0,2-1-3 16,-1 2 0-16,1-1-1 15,-2 1 2-15,2 0 2 0,0 0 0 16,-1 3 0-16,1 10 1 0,-2-1-1 0,2 7 0 16,0-8 1-16,0 3-2 0,0 4 1 15,0-5 0-15,0 5 1 0,0 0-1 16,0-7 1-16,0 7-1 0,0-7-1 15,0 1 1-15,0 0 0 0,0-6 0 16,0 0 1-16,0-6 0 0,0 0-1 0,0 0 1 16,0 2 1-16,0-1 2 0,0 1 3 15,0-1 5-15,2 0-2 0,-2-1-1 16,1 2-4-16,2-2-1 16,5-6-2-16,-1-5 0 0,4-4 0 0,-1 0-1 15,-1-1-1-15,1-1 1 0,0-1-1 16,2-1 1-16,1 0-1 0,-1 1 1 15,-1 1-1-15,-2 6 1 0,-1-2-2 16,-2 8 1-16,1-3-2 0,3-2 0 16,2-1-2-16,5-1 1 0,1 1-3 0,2 2-8 15,-4 3-13-15,-2 3-20 0,-3 3-26 16,-4 0-38-16,3 0-25 0,-6 4-61 16</inkml:trace>
  <inkml:trace contextRef="#ctx0" brushRef="#br0" timeOffset="568725.4169">22761 10138 432 0,'0'0'63'0,"0"0"-20"0,0 0-17 16,0 0-10-16,0 0-5 0,0 0 0 15,0 0 0-15,0 0-2 0,0 0 0 16,20-20-5-16,-4 17 0 0,1 3-1 15,6 0-1-15,-2 4 0 0,0 5-2 16,2 1 1-16,1 1-2 0,0 2 1 16,2 1 0-16,0 0-2 0,0-1 2 0,0 1-2 15,-2-2-2-15,-1-1 0 16,0-1-1-16,0-2-4 0,-1-1-15 0,-5-4-32 16,4 2-47-16,-2-5-63 0,-3 0-105 15</inkml:trace>
  <inkml:trace contextRef="#ctx0" brushRef="#br0" timeOffset="569435.9251">22761 9393 294 0,'0'0'63'0,"0"0"-1"16,0 0-12-16,0 0-7 0,0 0-9 15,0 0-3-15,0 0-6 0,0 0-5 16,0 0-7-16,0 0-7 0,12-53-3 15,-12 52-1-15,0 0-2 0,0 1 1 16,0 0 1-16,0 0-1 0,0 9 1 16,-8 5-2-16,1 6 0 0,1-1 1 15,-1 2 0-15,-2 1 1 0,2-1 0 0,0 0 0 16,-1 1-2-16,1-4 1 0,2 0 1 16,-1 0 0-16,1-5 1 0,1 2 0 15,1-7 0-15,-2 3-1 0,0-2-1 16,4-4-1-16,-1-1 1 0,2-4 0 15,-1 0 0-15,1 0 1 0,0 2 0 0,-2-1 2 16,2 1 2-16,-1-2 2 0,1 1 2 16,0-1 0-16,0 0-1 0,0 0-2 15,0 0-3-15,0-13-2 16,1-7-3-16,5-4 2 0,0-2-1 0,2 2 1 16,0-1-2-16,0 3 2 0,0-1-1 15,2 3 1-15,-4 2 0 0,-1 4-1 16,0 1 0-16,2 1 1 0,-3 2-1 15,-1 2 0-15,1-1 0 0,-2 5 0 16,-1 0 0-16,2 0 0 0,-3 4-1 0,0-1 0 16,0 1 0-16,5-3-1 0,-1 0 1 15,1 2 0-15,6-1 1 0,-1 2-1 16,6 0 1-16,1 6 0 16,-1 2 0-16,-3 0 0 0,0 4-1 0,-1 0 1 15,-2 0 0-15,1 3-1 0,-2 0 1 16,1 1-1-16,3 3 1 0,-1 1-1 15,-1 0 1-15,1-2-1 0,-2 0 1 16,1-3-3-16,-2 0 1 0,1 1-2 16,-2-6-5-16,2 0-9 0,-4 0-14 0,-2-6-37 15,6 0-66-15,-3-2-139 0</inkml:trace>
  <inkml:trace contextRef="#ctx0" brushRef="#br0" timeOffset="569669.8142">23310 9531 580 0,'0'0'42'0,"0"0"-13"0,0 0-11 15,0 0-11-15,0 0-7 0,0 0-7 16,0 0-7-16,0 0-17 0,0 0-49 16,0 0-94-16,6 6-122 0</inkml:trace>
  <inkml:trace contextRef="#ctx0" brushRef="#br0" timeOffset="579297.1208">16768 11726 403 0,'0'0'39'15,"0"0"-9"-15,0 0-9 0,0 0-4 16,0 0-10-16,0 0-5 0,0 0-2 0,0 0-1 16,0 0 1-16,-16-22 1 0,16 24 2 15,0 10-2-15,3 5 2 0,3 6 2 16,-1 1 1-16,0 0 0 0,-2 3 4 15,0 2-5-15,0 2 2 0,-2-1-3 16,1 0-4-16,-1-1 2 0,-1-1-2 0,2-9 0 16,-1 1 2-16,-1-2-2 0,2-6 1 15,-1 5-1-15,-1-6 1 16,0-7 1-16,3 2-1 0,-3-6 3 16,0 0 6-16,0 0 6 0,0 2 3 0,1-2 2 15,-1 2-6-15,0-2-5 0,2-2-5 16,-2-10-1-16,0-8 1 0,0-5-2 15,0 2 2-15,0-4-1 0,-3 0 0 16,0-1 1-16,3-3-10 0,-1 1 4 16,1-1-2-16,0 2 2 0,0 9 2 0,0 1 1 15,0 5-2-15,0 1 0 16,0 1 0-16,0 5-2 0,0 2 1 0,0 5-2 16,0-2-1-16,0 2 0 0,0 0 2 15,7 4 1-15,3 12 0 0,0 6 1 16,-1 6 3-16,2 4-4 0,-2 2 5 15,0 3-4-15,-1 1-1 0,2-2 1 16,-1-1-1-16,1-2 1 0,2-6-1 16,-1-4 1-16,2-4 0 0,-3-7 0 15,1-3 1-15,-3-4-1 0,-2-4 1 0,4-1 2 16,0 0-1-16,8-12 2 0,0-6-2 16,-2-5 1-16,-1-2 0 0,-5-8-2 15,-1-1 2-15,-1-4-3 0,-1-4-4 16,-1 0 5-16,-1 0-5 0,-2 1 5 15,-2 1 1-15,-1 4-3 0,3 3 3 0,-3 9-2 16,0 3 2-16,0 7 0 16,0 9 0-16,0-1 0 0,0 6-2 15,0-2-3-15,0 2 1 0,0 0 1 16,0 2-1-16,1 14 4 0,2 9-2 0,3 7 0 16,-2 4-2-16,2-1 4 0,1 3 2 15,2 1-2-15,1 1 2 0,-1-1-4 16,0-1-2-16,0-2 0 0,2-1 0 15,0-3 0-15,2 0-2 0,-1-3 2 16,2-2-4-16,-1-3-7 0,2-2-19 0,-1-4-30 16,-3-4-63-16,1-3-77 0</inkml:trace>
  <inkml:trace contextRef="#ctx0" brushRef="#br0" timeOffset="580524.0142">17640 12297 443 0,'0'0'54'0,"0"0"-11"16,0 0-10-16,0 0-6 0,0 0 0 15,-4-80-7-15,4 74-3 0,0-6-3 16,0 6-5-16,0 0-1 0,0 1-3 15,0 5-1-15,0-3 0 0,0 3-3 16,0-1 0-16,0 0-2 0,0-1 1 0,0 0-1 16,0 1-2-16,0 0 1 0,0 1 0 15,0-2 0-15,0 2 2 0,0 0 0 16,0 4 1-16,-2 10 0 16,-2 6 0-16,4 0-1 0,-1 4 0 0,1-6 0 15,0 0 0-15,0-1 0 0,0 0 0 16,1 5 0-16,3-3 0 0,1 1 0 15,1-2-1-15,-2-6 1 0,0 1 0 16,1-3-1-16,0-3 1 0,0 2 0 16,0-3 0-16,1 2-1 0,2-2 0 0,0 0 0 15,-1-1 2-15,1-1 0 0,0-2 1 16,2 1-1-16,1-3-1 16,6 0-1-16,-3 0 1 0,8-3 0 15,-3-5-1-15,3-1 0 0,-2 0-1 0,-1-2-2 16,-1 1-3-16,0-1-9 0,1 0-11 15,-8 6-18-15,2-5-43 0,-6 4-58 16,-4 2-136-16</inkml:trace>
  <inkml:trace contextRef="#ctx0" brushRef="#br0" timeOffset="580790.3789">17588 12375 540 0,'0'0'40'16,"0"0"-17"-16,0 0-7 0,0 0-8 0,0 0-3 16,0 0-2-16,16-89-3 0,-3 74-2 15,3 3-2-15,0 1 0 0,1 2-3 16,-1 2 1-16,3 0-3 0,-7 3-2 15,3-1-11-15,-4 1-15 0,2 4-17 16,-2 0-25-16,2 0-19 0,0 0-16 0,-7 3-25 16</inkml:trace>
  <inkml:trace contextRef="#ctx0" brushRef="#br0" timeOffset="580984.3487">17538 12222 425 0,'0'0'66'15,"0"0"-15"-15,0 0-14 0,0 0-5 16,-38-78-10-16,38 59-6 0,6-5-5 16,8 1-4-16,4 0-4 0,8 2-2 0,4 1-2 15,5 0 0-15,4 5-2 0,0 1 0 16,0 4-3-16,-1 2-2 0,-1 2-4 16,-1 5-13-16,-1 1-18 0,-2 0-39 15,-1 4-42-15,-3 4-82 0</inkml:trace>
  <inkml:trace contextRef="#ctx0" brushRef="#br0" timeOffset="581377.6904">19002 12023 663 0,'0'0'31'0,"0"0"-5"0,0 0-10 0,0 0-7 16,0 0-3-16,0 0-5 0,0 0-2 15,0 0 0-15,0 0 0 16,49-53 0-16,-15 45-2 0,2 3 1 0,3 0-1 16,2-1 0-16,0 1 2 0,-1 1-5 15,-3 1-3-15,-2-1-11 0,-5 3-16 16,-4 1-35-16,-7 0-66 0,-6 5-66 15</inkml:trace>
  <inkml:trace contextRef="#ctx0" brushRef="#br0" timeOffset="581574.505">19011 12190 571 0,'0'0'61'16,"0"0"-19"-16,0 0-14 0,0 0-11 15,0 0-6-15,0 0-3 0,0 0-1 16,0 0-1-16,0 0-3 0,0 0-2 16,88-30-2-16,-48 22-4 0,4 0 1 15,7 3-5-15,2-2-11 0,4 0-33 0,5 3-96 16,0-3-169-16</inkml:trace>
  <inkml:trace contextRef="#ctx0" brushRef="#br0" timeOffset="584212.9124">21198 11788 472 0,'0'0'26'0,"0"0"-7"0,0 0-6 16,0 0-7-16,0 0-5 0,0 0-6 15,0 0-1-15,0 0 0 0,0 0 4 16,-9-15 0-16,9 15 2 0,0 0 0 16,0 0 1-16,0 0 1 0,0 0-1 0,0 0 4 15,0 7 2-15,-2 2 2 0,-1 0 2 16,-5 4 1-16,1-8 1 0,-3 0 2 16,1 0 0-16,4-3-1 0,-6-2 0 15,5 0-2-15,-3 0-2 0,-2 0 0 16,5-3-4-16,-1-4-2 0,4 0-1 15,-1-1-2-15,4-2 0 0,0-4 0 16,0 0-1-16,4-3-1 0,6 4 1 16,-2 4-1-16,4 1-1 0,2 1 2 15,-5 2-2-15,7 0 1 0,-5 3 0 0,1 2 0 16,5 0 1-16,-5 0-1 0,5 0-1 16,-8 5 1-16,0 0-1 0,-2 1 1 15,-1 2 2-15,0 1-1 0,-5 0 1 16,-1 6 1-16,0-3 0 0,-5 5 0 15,-5-4 1-15,-4 0-1 0,-1-3 1 0,4-2-1 16,-3-4 0-16,4 1 0 16,0-3-1-16,-3 1 2 0,7-3-3 15,-4 0 0-15,4 0-3 0,-5 0-3 16,2-3-18-16,3-5-27 0,1 1-61 0,5-6-85 16,3-2-98-16</inkml:trace>
  <inkml:trace contextRef="#ctx0" brushRef="#br0" timeOffset="584783.9048">21682 11564 607 0,'0'0'44'0,"0"0"-12"0,0 0-11 15,0 0-4-15,0 0-6 0,0 0-5 16,-46-86-2-16,43 77-2 0,2 4-2 16,1-6 0-16,0 6 0 0,0-4-2 0,8-4 1 15,4 3 0-15,6-2 0 0,3 0 1 16,5 3-1-16,1 1 0 0,-1 2 0 16,-6 1 0-16,-2 5-1 0,-5 0 1 15,-3 0-1-15,5 0 0 0,-6 4 1 16,3 6-2-16,-5 3 2 0,-2 3 1 0,0 5-1 15,-5 0 1-15,0 2 0 16,-8 2 0-16,-4 2-1 0,-3 2 2 16,-3 0-1-16,-2-2 0 0,2-3 1 15,0-4-1-15,4-5 1 0,3-4 1 0,4-4-2 16,4-4 0-16,0 0 2 0,3-3-1 16,-2 0 0-16,2 0 0 0,0 0 0 15,0 0-2-15,0 0 1 0,0 0-1 16,11 0 1-16,4-1 3 0,2-2-4 15,0 0-1-15,-1 1 0 0,1 2 0 0,4 0 2 16,-1 2 0-16,1 5 0 0,-2 0 0 16,1 5-2-16,-3 0 2 15,-6-2-1-15,-2 3 1 0,-4-6-1 16,-1 4 0-16,-1 1 0 0,-3 0 1 0,0 8 1 16,-11-2 1-16,-4 3 5 0,-6-3-4 15,-5-3 4-15,-5-4-5 0,-2-2-1 16,-2-4 1-16,2-3-1 0,3-2-1 15,2-2-2-15,5-6-5 0,9 1-14 16,8-3-43-16,6-2-93 0,10-1-161 0</inkml:trace>
  <inkml:trace contextRef="#ctx0" brushRef="#br0" timeOffset="585197.1838">22557 11519 687 0,'0'0'37'0,"0"0"-10"15,0 0-8-15,0 0-3 0,0 0-5 0,0 0-7 16,0 0-3-16,0 0-5 0,0 0 0 15,-52-27 2-15,49 44-1 0,0 7 3 16,3 5 0-16,0 3-2 0,6 0 1 0,-2-2 0 16,1-1 0-16,0-2 0 15,0-4-1-15,-2-7 1 0,1-5 0 0,-3-2 1 16,1-4 2-16,-1-1-2 0,1 2 1 16,-2-6 0-16,0 0 0 0,2 0 1 15,4-12-2-15,2-9 3 0,4-8-3 16,2-4 1-16,1-4-2 0,1-2 2 15,3-1-4-15,-1 2 3 0,0 4-2 0,1 3 0 16,-3 7-1-16,1 2-3 16,-6 11-4-16,-1 1-7 0,-2 6-8 15,1 2-14-15,0 2-21 0,0 0-43 16,2 6-43-16,-5 4-77 0</inkml:trace>
  <inkml:trace contextRef="#ctx0" brushRef="#br0" timeOffset="585413.3656">22577 11732 572 0,'0'0'63'0,"0"0"-22"0,0 0-13 15,0 0-10-15,0 0-7 0,0 0-5 16,0 0-2-16,0 0-3 16,0 0 0-16,19 0-1 0,4 0 0 0,3 4 0 15,2 4 0-15,1 2-2 0,-1 3 0 16,1 0 1-16,2 3-2 0,-1 2 0 15,-1-2-1-15,1 2-3 0,-2 1-11 16,-1-4-11-16,-1-1-36 0,-7-7-75 16,1 0-94-16</inkml:trace>
  <inkml:trace contextRef="#ctx0" brushRef="#br0" timeOffset="585891.9074">22512 10776 599 0,'0'0'47'15,"0"0"-15"-15,0 0-17 0,0 0-9 16,0 0-5-16,0 0-2 0,0 0-1 15,0 0 3-15,0 0 0 0,0 0-1 0,-69 100-1 16,56-70 2-16,2-3-2 16,3-2 1-16,1-9 0 0,-1 0 1 15,6-6-1-15,-1-5 3 0,1-2-1 16,2-3 5-16,-1 0 1 0,1 0 2 0,0 3 3 16,-2-2-3-16,1-1-2 0,-1 2-2 15,1-2-2-15,-4 0-1 0,0-8 2 16,-1-4-3-16,0-2 1 0,3-2-2 15,3-4 0-15,0-1-1 0,0-6 1 16,3 2 0-16,5 3 1 0,0 2-2 0,1 1 1 16,1 3-2-16,3 2 1 0,-4 3 0 15,1 4-2-15,3-1 1 0,-5 4 0 16,7 1-1-16,2 3 0 16,2 0 0-16,4 10-3 0,0 6 2 0,2 3-1 15,-1 6-1-15,0 4-6 0,-1 1-2 16,-2 6-12-16,-2 1-15 0,0 0-15 15,1 5-41-15,-2-2-74 0,0 3-114 16</inkml:trace>
  <inkml:trace contextRef="#ctx0" brushRef="#br0" timeOffset="586596.088">23703 11386 615 0,'0'0'35'0,"0"0"-10"0,0 0-9 16,0 0-7-16,0 0-3 0,0 0-2 0,0 0-1 16,0 0-2-16,0 0 0 0,85-64 0 15,-62 65-1-15,1 5-1 0,-1 6 1 16,-1 0-1-16,3 1 1 0,-1 2-1 16,1 2 0-16,-2 1 0 0,-1 3-2 15,-1 1 0-15,-1 0-1 0,-2 2-1 16,1 1-2-16,-5-1-6 0,0-3-6 15,-3-5-3-15,-4-3-9 0,-1-3 3 16,-2-7 2-16,-1 1 0 0,-3-4-6 16,0 0-5-16,0 0-7 0,0-12 1 0,-5-6 13 15,-3-6 11-15,-2-2 13 0,0-3 7 16,-3 0 11-16,1-1 5 0,-1-1 11 16,5 2 1-16,-3 2 5 15,4 0 4-15,-1 2 5 0,2 7 0 0,1 1-1 16,1 7-3-16,2 3-8 0,1 3-4 15,1 4-8-15,-2-1-8 0,2 1-4 16,-1-2-4-16,0 2 1 0,-5 0 1 16,0 12-1-16,-3 8 2 0,-1 10-3 15,-4 4-3-15,1 6 0 0,-6 4 0 0,-1 6-7 16,-2 2 2-16,-2 5-12 0,-4 3-19 16,-1-2-54-16,3-5-108 0,0-10-116 15</inkml:trace>
  <inkml:trace contextRef="#ctx0" brushRef="#br0" timeOffset="587304.0718">24771 11173 399 0,'0'0'78'0,"0"0"-18"16,0 0-12-16,0 0-10 16,0 0-6-16,0 0-5 0,0 0-6 0,0 0-6 15,0 0-5-15,0 0-5 16,-12-58-4-16,11 58 0 0,1 0-2 0,0 0 1 16,0 14 1-16,0 7 3 0,0 8-4 15,0 3 4-15,0 1-5 0,1 2-1 16,2 0 2-16,0 0-1 0,0 0 1 15,0-1-2-15,1-6 0 0,2-2-2 16,-3-9-1-16,0-2-6 0,0-4-14 0,-2-7-20 16,5 5-35-16,-3-4-68 0,0-1-145 15</inkml:trace>
  <inkml:trace contextRef="#ctx0" brushRef="#br0" timeOffset="588012.5437">25166 11158 570 0,'0'0'38'0,"0"0"-15"16,0 0-8-16,0 0-8 0,0 0-5 15,0 0-2-15,0 0-1 0,0 0 4 16,0 0-4-16,-45 47 5 0,35-23-6 15,1 2 0-15,0-2 1 0,2-1-1 16,0-2 0-16,3-3 0 0,1-4 1 16,1-1-1-16,1-3 0 0,1 3 1 15,0-8 0-15,0 4 1 0,0-4-1 0,0 0 1 16,7 1 0-16,-3-5 1 0,6 0-1 16,5-1-1-16,-1 0-1 0,4-5 2 15,-1-4-1-15,-2-4 1 0,0 1 0 16,-3 0 1-16,-3 4-1 0,1-5 1 15,-4 1 0-15,-2 2-1 0,0-3 2 16,-2 4 0-16,-2-4 0 0,0-3 1 16,0 5 1-16,-3-5 2 0,-2 1 1 15,1 5-3-15,0-4 5 0,1 6-3 16,1 3 3-16,1 2-1 0,1 3-2 0,0-2-4 16,0 0-2-16,0-3-2 0,9 0-1 15,7 1 2-15,5 4 0 0,10 0 0 16,-2 3 0-16,-2 6 3 0,-1 1-4 15,-4 4 4-15,-2 3-4 0,-3 1 1 16,-2 4-1-16,-5 1 1 0,-2 4 1 0,-3 1-1 16,-4 1 2-16,1 0-2 0,-2-8 1 15,0 0 0-15,0-8 0 0,0-7-1 16,0 1 2-16,0-7-1 16,0 0 0-16,0 0 1 0,0 1 0 0,0 1 2 15,0-2-1-15,4 0 0 0,5-3 0 16,5-7-2-16,2-9 0 0,-1-1 2 15,-2-1-1-15,-3 0 1 0,-6-2-1 16,-1 1 1-16,-3-3-3 0,-2 3 2 16,-5-3 1-16,-4 2-6 0,-2 1 6 0,-2 4-4 15,1 1 3-15,2 5 2 0,1 2-2 16,3 5 0-16,0-1-2 0,-2 1 1 16,5 3-2-16,1 1-1 0,4 1-1 15,-1 0-4-15,1 0-4 0,0 0-8 16,0 0-14-16,0 9-25 0,10 5-39 15,3 1-39-15,4-3-51 0</inkml:trace>
  <inkml:trace contextRef="#ctx0" brushRef="#br0" timeOffset="588848.6966">25935 11094 497 0,'0'0'68'0,"0"0"-17"0,0 0-12 0,0 0-9 16,0 0-4-16,0 0-9 16,0 0-4-16,0 0-5 0,0 0-2 15,0 0-4-15,16-22 0 0,-16 22-2 16,0 0 0-16,0 10 0 0,-3 7-3 0,-4 6 3 16,1-1 1-16,2 3 3 0,-1 0-3 15,2 0 3-15,2-1-4 0,-1-1-1 16,2-2 0-16,0-4 1 0,0-2 0 15,3 0-1-15,0-6 0 0,2 2 1 16,-4-6-1-16,-1-5 0 0,2 2 3 0,0 1 0 16,0 1 0-16,1 0 1 15,-2-4-1-15,2-11 0 0,1-4 0 0,-1-8 0 16,0-2 0-16,-3-2 1 16,2-2-1-16,-2-2-3 0,1-1 4 0,0 2-6 15,1 3 4-15,-1 5 1 0,1 4 1 16,-2 6 0-16,0 6-1 0,1 0-1 15,-1 6-1-15,0-2-2 0,0 2-1 16,2-1-1-16,5 1 2 0,6 0 1 16,5 7-1-16,5 7 0 0,0 4-2 15,0 3 0-15,-1 4 1 0,1 2 2 0,3 0-6 16,0 2 2-16,1-3-5 0,-2-2-1 16,2-1 3-16,-2-3-4 15,-1-3-2-15,1-4 1 0,-9-5 0 0,1-3 2 16,-5-3 1-16,-1-2 4 0,2-4-1 15,-4-9 1-15,-1 2 0 0,-5-8 2 16,-3-2 3-16,0-5 1 0,-8-9 0 16,-1 0-3-16,0 0 3 0,-2-1-2 15,1 0 4-15,1 1 3 0,-2 1 2 0,3 1 1 16,0 3 1-16,2-2 5 0,0 6 0 16,-1 2 2-16,4 6-1 0,0 9-1 15,3 4-3-15,0 5 0 0,0-2-3 16,0 2-4-16,0-1-3 0,0-1-1 15,0 2 2-15,0 0-2 0,0 2 0 0,0 11 0 16,0 7 0-16,3 7 0 0,2 1 0 16,0-1 0-16,-1-2 1 15,-1 2-1-15,2 0 0 0,-2-2-1 16,0-2 2-16,-2-1-2 0,2-5 2 0,-3-1-2 16,1 3 1-16,-1-6 5 0,0 7-5 15,0-6 6-15,0-1-5 0,0 1-1 16,0-8 0-16,0 8-1 0,0-8-2 15,0-1 2-15,0 8-1 0,0-7 1 16,0 0 1-16,0 0-2 0,0-3 0 0,0 2-2 16,2-1 3-16,-1 1-1 0,-1-5 0 15,0 0-3-15,0 0-2 16,2 1-4-16,-2-1-8 0,0 0-14 16,2 3-27-16,-2-3-55 0,-7 0-63 0,-3-3-110 15</inkml:trace>
  <inkml:trace contextRef="#ctx0" brushRef="#br0" timeOffset="589675.677">26930 11257 588 0,'0'0'33'0,"0"0"-12"0,0 0-10 16,0 0-8-16,0 0-2 0,0 0-2 16,0 0 1-16,0 0-1 0,0 0 2 0,0 0 0 15,-18-2 0-15,18 1 1 0,11-4-2 16,-3 2 3-16,7-3-2 0,-8 2 0 16,0-4 2-16,2 2-2 15,-3-4 0-15,-2 2-4 0,-1-3 6 0,0 0-4 16,-3 5 6-16,0-5 2 0,0 6 1 0,0-6 1 15,-3 0 1-15,0 7-1 16,-3-2 0-16,3 3-4 0,0 0 0 16,0 1-2-16,-2 2-1 0,-4 0-1 15,-1 5-1-15,-3 7 0 0,3 5 0 0,2 2 4 16,3 4-4-16,-1 1 4 0,5 2-5 16,-1 0-2-16,2-2 2 0,0 1-3 15,5-3 0-15,3-1 0 0,4-1 0 16,-1-3-3-16,7-2 1 0,-1-5-2 15,-4-1-1-15,4-7 3 0,1-2-2 16,0 0-2-16,3-6-4 0,-1-6-9 16,-3-2-17-16,-2-4-34 0,1-1-48 15,-3-5-79-15</inkml:trace>
  <inkml:trace contextRef="#ctx0" brushRef="#br0" timeOffset="589852.929">26847 10903 636 0,'0'0'45'0,"0"0"-13"0,0 0-13 15,0 0-10-15,0 0-5 0,0 0-5 16,0 0-4-16,0 0-3 16,0 0-8-16,-14-27-21 0,37 27-40 0,6 0-74 15,3 5-154-15</inkml:trace>
  <inkml:trace contextRef="#ctx0" brushRef="#br0" timeOffset="590335.1461">26873 10299 639 0,'0'0'40'0,"0"0"-13"16,0 0-7-16,0 0-11 0,0 0-4 16,0 0-3-16,0 0-3 0,0 0-1 15,0 0 1-15,-27-6-1 0,17 23 2 0,-2 5-1 16,3 3 1-16,0-1-1 0,-2 0 1 16,3-1-1-16,-5 0 2 0,3-2-1 15,-2-1 1-15,2-8 4 0,1 0-5 16,5-6 5-16,1-3-3 0,0 1 0 15,3-4 1-15,-2 0 4 0,2 0 1 16,0 0-4-16,-1 0 4 0,-1 0-7 0,0-4 1 16,2-10-2-16,0-7-1 15,0-2 0-15,5-4 0 0,3 1 3 16,1 2-2-16,2-1 1 0,-1 2-1 0,2-2 1 16,-1 2-2-16,-2 5 2 0,0 3-1 15,-5 7 0-15,-1 4 0 0,1 1-1 16,-4 3-1-16,0-2 0 0,4 2 0 15,4 5 0-15,2 8 2 0,6 7-2 16,-3 5 2-16,1 0-2 0,-1 4 1 0,3 0 0 16,-1 0 0-16,2 1-2 0,-1 0 0 15,4 1 1-15,-2 0-12 0,2 1-5 16,1-2-27-16,-2-2-70 16,4-2-129-16,-5-8-65 0</inkml:trace>
  <inkml:trace contextRef="#ctx0" brushRef="#br0" timeOffset="590558.834">27420 10715 721 0,'0'0'12'0,"0"0"-5"0,0 0-6 16,0 0-9-16,0 0-20 0,0 0-33 15,0 0-91-15,0 0-161 0</inkml:trace>
  <inkml:trace contextRef="#ctx0" brushRef="#br0" timeOffset="591984.3987">27987 11236 519 0,'0'0'53'0,"0"0"-15"0,0 0-12 16,0 0-8-16,0 0-6 0,0 0-4 15,0 0-1-15,0 0-3 0,0 0-1 16,-2-4 0-16,13 0 0 0,9-1 1 16,7-2 1-16,3 1-6 0,4-2 3 0,1 0-5 15,2 1 3-15,1-1 0 0,0 1-1 16,2-1 0-16,-4 2-3 0,0 0-3 16,-5 3-16-16,-10 0-36 0,-2 3-58 15,-7 0-57-15,-8 0-119 0</inkml:trace>
  <inkml:trace contextRef="#ctx0" brushRef="#br0" timeOffset="592198.6606">28000 11392 528 0,'0'0'55'0,"0"0"-13"15,0 0-12-15,0 0-8 0,0 0-6 16,0 0-3-16,0 0-1 0,0 0-2 15,0 0-2-15,0 0-2 0,43 4-2 0,-7-4-2 16,4-4-1-16,0-1-1 0,5 2-2 16,0 2-1-16,2-1-1 15,-2 2-8-15,-2 0-18 0,-5 8-51 16,-3 1-104-16,-12-3-129 0</inkml:trace>
  <inkml:trace contextRef="#ctx0" brushRef="#br0" timeOffset="595545.2831">29567 10903 364 0,'0'0'67'0,"0"0"-14"16,0 0-9-16,0 0-11 0,0 0-6 15,0 0-4-15,18-80-6 0,-15 71-3 0,-2 3-5 16,2-2-3-16,1-1-3 16,2 1 0-16,4-2-2 0,2 0-1 15,4-2-1-15,3 5-1 0,1-1 2 16,0 3-1-16,-4 4 1 0,2-1-2 0,3 2-1 16,-1 0 0-16,5 8 0 0,-5 3 0 15,-4 4-2-15,-3 3 1 0,-4 5 0 16,-5 4 2-16,-4 4 2 0,0 2 0 15,-10 2 0-15,-5-3 0 0,-3 0 1 16,-3-5 0-16,-2-3-1 0,0-4 3 0,0-4-2 16,1-2 3-16,6-6 0 0,2-2 0 15,4-3 2-15,6-2 0 0,-1 1 1 16,1-2-2-16,-1 0-1 16,-3-3-2-16,2-3 0 0,3 3-1 0,2-8 0 15,1-1-1-15,4-5 0 0,6-2-1 16,0 4 0-16,-1 4 0 0,4 2 0 15,0 2 0-15,-3 5 0 0,7 0 0 16,1 2 0-16,2 0 0 0,5 6 1 16,-4 3 0-16,-2 4-1 0,0-2 1 0,-3 1-1 15,-2 2 0-15,-4-3 0 0,-2 3 1 16,-3-5 0-16,-5 3 0 0,0 6 0 16,0-1 2-16,-11 4 4 15,-4-1-4-15,-3-2 4 0,-5-1-5 0,-1-4 0 16,-2-1 0-16,0-2 0 0,0-3-1 15,10-2 0-15,-3-4-2 0,9 1-2 16,3-2-4-16,3 2-15 0,4-2-34 16,0 0-72-16,0 0-72 0</inkml:trace>
  <inkml:trace contextRef="#ctx0" brushRef="#br0" timeOffset="595913.7272">30231 10954 510 0,'0'0'62'0,"0"0"-13"0,0 0-14 15,0 0-9-15,0 0-11 16,0 0-4-16,0 0-6 0,0 0-3 0,0 0-1 16,0 0-2-16,-29-28 0 0,12 46 1 15,1 5 0-15,0 4 0 0,3 0-1 16,0 0 2-16,4 0-2 0,4-8 2 15,2 1-2-15,3-2-1 0,0-1 5 16,1 4-3-16,8-4 5 0,1-4-4 0,6-3-2 16,3-6 2-16,4-2-2 0,3-2 1 15,3-4 0-15,0-4-1 0,1-4-3 16,-4-5 4-16,-2-1-4 16,-4-4 4-16,-5-1 2 0,-4-2-2 0,-6-1 2 15,-3-3 0-15,-2 0 0 0,-6 0 1 16,-6 2-1-16,-3 1-1 0,-3 6 1 15,-1 4-5-15,6 5-2 0,-3 5-5 16,0 6-26-16,4 1-47 0,-3 11-115 16,7 8-115-16</inkml:trace>
  <inkml:trace contextRef="#ctx0" brushRef="#br0" timeOffset="596704.2766">30697 10741 687 0,'0'0'30'15,"0"0"-6"-15,0 0-6 0,0 0-9 16,0 0-4-16,0 0-4 0,0 0-2 15,0 0 0-15,0 0 0 0,-14-37 1 0,14 37 0 16,0 11-1-16,5 4 1 16,2 6 0-16,1-1-1 0,-3 1 2 15,0 1-2-15,1 0 1 0,-1 0-1 16,-2 5 3-16,1-4-2 0,-1 2 0 0,-1 0-1 16,1-9-1-16,-2 1 1 0,1-5 1 15,-1 0 0-15,1 1 0 0,-2-9 0 16,1 2-1-16,-1-6 1 0,0 0 1 15,0 0 1-15,0 2 1 0,2-2 0 16,-2 1-1-16,0-1 0 0,0-3-1 0,0-14 3 16,0-8-1-16,0-7 4 0,0-3-3 15,0 2 0-15,-2-2-1 0,1 0-1 16,-2 1 0-16,1 2 1 16,2 3-3-16,0 2 1 0,0 9 1 0,0 6 0 15,0 1-1-15,0 6-1 0,0 0-2 16,0 0-1-16,0 5 0 0,5 0-1 15,7 0 1-15,6 9 1 0,7 8-1 16,2 6 0-16,-1 4 1 0,3 4-4 16,-2 5 3-16,2 2-2 0,2 1-1 0,-4 1-5 15,2-1 0-15,-1-5-2 0,-1-3 2 16,-1-5 1-16,-1-4-1 0,-4-7 1 16,-6-7-1-16,1-4 1 0,-2-4-4 15,-1-8 0-15,5-9-5 0,-5-5 4 16,-2-7-2-16,-4-6 9 0,-5-2 1 15,-2-2 3-15,0-3 0 0,-9 3-1 16,-2 0 3-16,-1 1 0 0,2 1 4 16,-3 3 3-16,4-1-1 0,2 4 3 15,0 2 3-15,1 4-1 0,2 7 6 0,1 6-2 16,3 7 6-16,0 5-5 0,0-2-2 16,0 2-8-16,0-1-4 0,0 1-2 15,0 0 1-15,-2 1 7 0,2 16-4 16,-1 6 6-16,1 9-5 0,0 1-2 15,0 1 0-15,0-1-2 0,0 2 1 0,0 1-1 16,0 3-1-16,0 0-1 16,0-1 0-16,0-3-3 0,0 0-1 15,0-7-9-15,1-8-11 0,-1-8-27 16,3 2-53-16,-1-6-59 0,2 3-116 0</inkml:trace>
  <inkml:trace contextRef="#ctx0" brushRef="#br0" timeOffset="597411.8465">31414 10769 628 0,'0'0'28'0,"0"0"-11"16,0 0-11-16,0 0-2 0,0 0-3 15,0 0-1-15,0 0 1 0,0 0 0 16,0 0-1-16,0 0 0 0,-24 80-1 16,24-67 0-16,0 1 0 0,0 1 1 0,0-7 0 15,-2 4 0-15,2-6 1 0,-1-2 1 16,1 1 1-16,0-5 1 0,-2 0 1 16,2 0 0-16,-3 0 1 15,0 0-1-15,0-11 1 0,-1-5 0 0,3-4-4 16,-1-3 1-16,2 0-1 0,0 4-1 15,3-1 1-15,3 2-2 0,1 2 0 16,2 0 0-16,2 2 0 0,1 1-1 16,2 1 0-16,1 4-1 0,4 0 1 15,0 4-2-15,-4-1 1 0,3 5 0 0,2 0 0 16,0 0-1-16,4 5 0 16,-3 1 1-16,-1 3 0 0,-4-1 0 0,2 3 1 15,-4-2-2-15,-1 2 1 0,-4-2 1 16,-3 1-1-16,-2-1 1 0,-4 0 0 15,0 9 1-15,-3-4-1 0,-6 7 2 0,-2-4 0 16,-5-2-1-16,6-7 2 0,-3 2 1 16,6-4 1-16,2-5 0 0,1 2 1 15,-2-3 1-15,0 0-1 16,-2-4 1-16,-4-7 0 0,7 4-2 0,-3-9 0 16,7 0-2-16,1-1 0 0,0-5-1 15,1 2 0-15,7 2 0 0,0 1 0 16,2 0-1-16,3 1 2 0,-1 1-2 15,1 2-2-15,-2 4 2 0,2 1-2 16,-3 3 0-16,2 4 1 0,4 1-2 0,1 0 1 16,3 6-1-16,-4 5 1 0,0 4 0 15,-1 3 1-15,-3 3 0 0,0 4-1 16,-3 1 2-16,-1-1-1 16,-2 2 0-16,-1-1 0 0,-2 0 2 0,0-6-3 15,-3-2 1-15,1-4 0 0,-1-2 0 16,0-1 1-16,0-4 0 0,0 2 0 15,-1-5 0-15,-2-2-3 0,1 3-5 16,2-5-16-16,-1 0-27 0,-4 0-80 16,-1-4-175-16</inkml:trace>
  <inkml:trace contextRef="#ctx0" brushRef="#br0" timeOffset="597653.8861">32039 10994 742 0,'0'0'29'0,"0"0"-6"0,0 0-8 16,0 0-9-16,0 0-5 0,0 0-8 15,0 0-3-15,0 0-11 0,0 0-33 16,0 0-163-16,-9-9-115 0</inkml:trace>
  <inkml:trace contextRef="#ctx0" brushRef="#br0" timeOffset="599288.3407">32613 10726 292 0,'0'0'75'16,"0"0"-8"-16,0 0-11 0,0 0-8 0,0 0-9 16,0 0-6-16,0 0-5 0,0 0-3 15,0 0-5-15,-22-63-3 0,22 63-11 16,-1-1 5-16,1 1-11 0,-2-2 4 15,2 0-2-15,-1 1-1 0,1 1-2 16,-2-2 1-16,1 2 0 0,0-1 0 0,-1 1 0 16,1 0-1-16,-1 0 1 0,2 0 1 15,-1 0 0-15,1 0-1 0,-2 0 0 16,2 0 0-16,-1 1-1 16,1 1 2-16,-2-1-1 0,2 1 2 0,-1 0-2 15,1-1 0-15,-2 1 0 0,2-1 1 16,-2 1 0-16,2-1 0 0,-2-1 2 15,2 2-1-15,-1-2 0 0,1 0-1 16,0 2 0-16,-2-2-1 0,2 0-1 16,0 0 1-16,0 0 0 0,0 0 0 0,0 0 0 15,0-2-1-15,0 0 0 0,0 1 0 16,0-1-1-16,0 1 1 0,0-1 1 16,0 1 0-16,0-1 0 0,0 2 0 15,0-2 0-15,0 2 0 0,0-1 0 16,0 1 1-16,0-2-1 0,0 2 1 15,0-1-1-15,0 0 0 0,0-1 1 16,0 2-1-16,0-1 2 0,0 1-1 16,0-2 0-16,0 2 0 0,-1-2 0 15,1 2 1-15,0 0 0 0,0 0 0 0,0-3 0 16,0 3-1-16,0-1 0 0,0 1-1 16,0-1 0-16,-1 1 0 0,1 0 0 15,0 0-1-15,-2 0 2 0,1 0-1 16,-2 10 0-16,0 1 0 0,-2 3 0 15,2 6-1-15,3-3 2 0,0 7-1 0,0-3 0 16,0 2-1-16,5-1 0 16,1 1 0-16,0 1 1 0,-2 0 0 15,1 1 7-15,0-3-8 0,-2 3 7 16,0-4-6-16,-2 2 0 0,1-8-2 0,-2 3 1 16,0-1 1-16,-3-2-7 0,-6 3 7 15,-2-4-6-15,2-5 7 0,-6-3 0 16,7-3-1-16,-7-3 0 0,-5 0 0 15,0-3-3-15,-4-6-6 0,6-5-15 16,2-4-30-16,3-2-63 0,1-4-120 0,1 0-64 16</inkml:trace>
  <inkml:trace contextRef="#ctx0" brushRef="#br0" timeOffset="599509.814">32369 10314 520 0,'0'0'39'0,"0"0"-16"0,0 0-11 15,0 0-11-15,0 0-11 0,0 0-17 16,0 0-36-16,0 0-44 0,0 0-48 15,0 0-78-15</inkml:trace>
  <inkml:trace contextRef="#ctx0" brushRef="#br0" timeOffset="599999.0662">32465 9819 397 0,'0'0'73'0,"0"0"-11"0,0 0-19 16,0 0-17-16,0 0-12 15,0 0-7-15,0 0-5 0,0 0 1 16,0 0 3-16,-49 17 5 0,32 5 5 0,2 5-5 16,-2 0 0-16,4 0-8 0,-3-1-1 15,4-2 0-15,0-1 2 0,1-3-2 16,4-6 2-16,-1-3 0 0,2-3 1 15,3-5 0-15,1 2 0 0,2-5 1 16,-1 0 1-16,1 0 1 0,-1 1 2 0,-1 1 0 16,1-2-2-16,-1 0-2 0,-1 0-2 15,-1-11-1-15,-2-5 0 0,2-5-2 16,4-4 1-16,0 1-2 0,3-4 1 16,4 1-1-16,2-4-4 0,-2 3 2 15,2-2-2-15,-1-1 3 0,1 2 2 16,0 0-1-16,-2 4 0 0,3 2 0 15,-6 8 0-15,2 1-1 0,-1 5 1 16,-4 5-2-16,2 0 0 0,-3 4-1 16,7 0 0-16,5 0 1 0,5 11 0 0,5 7 1 15,1 8-1-15,-2 3 2 0,-2 4-4 16,3 2 3-16,-2 1 1 0,-2 2-3 16,0-1 0-16,-2 1-3 15,2 1-13-15,-1 2-19 0,-4-3-48 0,-1-1-77 16,-4-5-138-16</inkml:trace>
  <inkml:trace contextRef="#ctx0" brushRef="#br0" timeOffset="600198.5161">32833 10170 658 0,'0'0'26'0,"0"0"-8"0,0 0-9 15,0 0-15-15,0 0-23 0,0 0-48 16,0 0-120-16,0 0-113 0</inkml:trace>
  <inkml:trace contextRef="#ctx0" brushRef="#br0" timeOffset="604357.0972">15836 12134 327 0,'0'0'93'0,"0"0"-12"0,0 0-21 16,0 0-17-16,0 0-8 0,0 0-7 15,0 0-8-15,0 0-8 0,0 0-5 16,0 0-2-16,-15-1-5 0,15-5 0 0,0-4-1 16,7-2 0-16,8-2-2 0,4 5 3 15,4 0-3-15,4 3 1 0,0 3-1 16,1 1-2-16,0 2-2 16,-2 0-12-16,-3 5-15 0,-3 3-26 0,-4 3-35 15,-3-3-38-15,-7 7-42 0</inkml:trace>
  <inkml:trace contextRef="#ctx0" brushRef="#br0" timeOffset="604553.4565">15756 12366 408 0,'0'0'54'0,"0"0"-5"0,0 0-13 15,0 0-8-15,0 0-11 0,0 0 0 16,0 0-1-16,0 0 2 0,0 0-1 15,80-4-6-15,-39-4-4 0,4-2-6 16,-1 2-2-16,0-1-4 0,0-1-11 16,1 3-23-16,-6 0-59 0,0 1-72 15,-6-4-124-15</inkml:trace>
  <inkml:trace contextRef="#ctx0" brushRef="#br0" timeOffset="605449.0016">14938 11852 468 0,'0'0'71'0,"0"0"-18"0,0 0-14 16,0 0-12-16,0 0-9 0,0 0-3 15,0 0-7-15,0 0-5 0,0 0-3 16,-51-59-2-16,47 64 0 0,-2 11 1 16,0 8 5-16,2 6-4 0,1 5 3 15,0 5-2-15,-1 2-2 0,-1 2 1 0,2 2 0 16,0-2 0-16,-1-3-1 0,4-5 0 16,-1-11 0-16,1-4 1 15,0-8 0-15,0-7 0 0,0 0 1 0,0-6 0 16,0 0 2-16,0 0 3 0,0 2 1 15,0-2 0-15,0 0-3 0,0-3-2 16,0-15-1-16,1-9-1 0,-1-8 2 16,4 0-2-16,-2-2 2 0,1 2-2 15,0 0 2-15,-2 2 0 0,1 0 0 0,-1-2-2 16,-1 2-3-16,3-1 2 0,-3 2-4 16,0 3 5-16,0 8 0 0,0 3 0 15,0 6 0-15,0 6-1 0,0 1-2 16,0 5 0-16,0-2-1 0,3 2 1 15,1 11 1-15,6 7 1 0,3 11 5 0,-1 6-4 16,1 3 5-16,1 5-5 16,-1-1 0-16,2 3 0 0,-2-2-2 15,1 0 2-15,1-7-1 0,-2-4 1 16,1-5-2-16,-1-8 2 0,-1-6-1 0,-8-5 1 16,6-7 1-16,0-1 0 0,2-2 4 15,3-9-4-15,-1-7 1 0,-4-6-1 16,3-1-2-16,-3-4 2 0,2-3 0 15,-1 0-1-15,-1-3 2 0,1-1-2 16,-3-1-4-16,-2 1 4 0,0-1-4 0,-2 1 4 16,-1 3 0-16,-1 1 1 0,-1 3 2 15,-1 9-2-15,0 7 1 0,0 2-1 16,0 4-1-16,0 2 1 0,0 0-2 16,0 5 0-16,0-1 0 0,1 4 0 15,1 13 0-15,3 10 1 0,0 9-1 16,2 5 2-16,0-1 4 0,3 5-5 15,-1 0 4-15,1 1-4 0,-1 1-2 16,2 1 2-16,-2-3-2 0,0-1 0 16,1-5-3-16,-3-4-1 0,2-5-15 0,-3-3-9 15,1-8-34-15,-3 1-53 0,-4-1-88 16,0 0-80-16</inkml:trace>
  <inkml:trace contextRef="#ctx0" brushRef="#br0" timeOffset="606394.4763">15357 12568 214 0,'0'0'60'0,"0"0"-4"0,0 0 0 16,0 0-8-16,0 0-1 0,-2-77-8 15,2 71-2-15,0 0-4 0,0-1-4 16,0 7-2-16,0-1-4 0,0 1-6 15,0-2-4-15,0 1-1 0,0-5-5 16,0 0-1-16,0 0-3 0,0 0-2 0,0 6-2 16,0 0 0-16,0 0-1 0,0 0 0 15,-1 0 2-15,-2 0-1 0,2 7 2 16,-1 6-2-16,1 5 1 16,1-6 5-16,0 6-5 0,0-1 3 0,0-5-3 15,7 3 0-15,0-3 0 0,-1-4-1 16,4 1 1-16,-1-5-2 0,-1-4 2 15,7 0 1-15,1 0-1 0,1-6 1 16,-1-4 0-16,-4-2 0 0,1-3 1 16,-2-1-6-16,0 0 4 0,-2-1-2 0,-1 3 2 15,-2 0 1-15,-3 4 1 0,-2-1 0 16,6-1 0-16,-6 6 2 16,1 1 1-16,-2 5 2 0,0-1 1 15,0 1 0-15,0-2-2 0,1 1-3 0,-1-1-1 16,0 0-1-16,0 1-1 0,0 1 0 15,0-1-1-15,0 1 0 0,0 0 0 16,0 0 1-16,-3 14 0 0,-2 5 0 16,-1 7 1-16,2 1 4 0,-1 2-5 15,1 2 2-15,1 1-2 0,0 3-1 0,0 1 2 16,1 3 1-16,0 5-2 0,1 3-2 16,1 5 2-16,0 2-4 0,0 1 5 15,0 1-4-15,0-2 3 16,0-1 4-16,0-3-5 0,0-4 5 0,0-4-6 15,-5-4-1-15,1-6 2 0,-2-7 0 0,2-8 0 16,1-6 2-16,-4-4 0 0,4-4 0 16,-7 1 0-16,-8 0-1 15,-1-4 2-15,-5 0 0 0,-1-4 1 16,2-7 3-16,1-5-5 0,1-2 1 0,2-6-2 16,0-4 2-16,6-6-2 0,3-3-3 15,6-1 2-15,4-1-3 0,0-2 4 16,8-1 0-16,7-1 0 0,1-1 3 15,4 1-5-15,3 1 2 0,0 3-3 16,2 0 0-16,2 6 2 0,1 3 0 0,1 4-1 16,-2 3 1-16,0 2-3 0,1 4 1 15,-3 2-3-15,-1 3-1 0,-1 3-3 16,-8 3-2-16,1 1 1 16,-6 2-4-16,-6 2 1 0,2 1 3 0,-6 0 1 15,0 0 2-15,0 0-3 0,1 0 0 16,-1 0 1-16,0 0-8 0,-4 6-18 15,-7 3-29-15,-4 3-49 0,-4-2-87 16</inkml:trace>
  <inkml:trace contextRef="#ctx0" brushRef="#br0" timeOffset="622796.8506">5872 10712 17 0,'0'0'30'0,"0"0"2"15,0 0 0-15,0 0 0 0,0 0-6 0,0 0-2 16,-78 6-6-16,62-9-3 0,5 1-4 16,-10-1-4-16,4-2-2 0,-3 3 1 15,-5-1-1-15,-4 0 0 0,3-1-4 16,-3 3-2-16,-3 1-2 0,-1-1 2 15,1 1-1-15,-1 0-2 0,-4 0-2 0,-1 0-3 16,-4 0-2-16,-3 0-3 16,-3 0-2-16,-5 0-1 0,-2 0 3 15,1 0 6-15,-2 0 5 0,1 0 6 16,6 0 2-16,4 0-2 0,6 0-1 0,3 0-3 16,4 0-1-16,2 0-4 0,2 0-1 15,-1 1 0-15,2 3-1 0,1-3 1 16,1 0 0-16,7-1-1 0,0 0-3 15,-2 0-2-15,5-5 0 0,-5-3-1 16,7 1-1-16,2-3 1 0,2-1 2 0,-1 0 4 16,0 0-3-16,1-1 5 0</inkml:trace>
  <inkml:trace contextRef="#ctx0" brushRef="#br0" timeOffset="624289.2888">8727 12450 7 0,'0'0'6'0,"0"0"1"15,0 0 2-15,0 0 1 0,0 0 0 16,0 0 0-16,0 0-1 0,0 0-1 0,0 0 0 16,0 0-3-16,1 0-1 0,-1 0 0 15,0-2-2-15,0 2-1 0,0-1-1 16,0 1 0-16,0-3 0 0,0 3-1 15,0 0 1-15,0 0-4 0,0-2 0 16,0 2-7-16,0-1-6 0,0 1-3 0,-1 0-6 16</inkml:trace>
  <inkml:trace contextRef="#ctx0" brushRef="#br0" timeOffset="625793.3226">6374 10504 1 0,'0'0'4'16,"0"0"2"-16,0 0-3 0,0 0 2 15,0 0-2-15,0 0-2 0,0 0 0 16,0 0-3-16,0 0-4 0,0-12 0 0,0 10 1 16,0 2 3-16,0 0 3 0,-3 0-1 15,0 0 0-15,-1 6 0 0,-3 0-3 16,4-3 3-16,0 2 0 0,3-5 0 15,-3 3 2-15,0 2-2 0,0-2 0 16,3 1 0-16,-1 0-3 0,1 1 3 0,-2 0 0 16,2 7 0-16</inkml:trace>
  <inkml:trace contextRef="#ctx0" brushRef="#br0" timeOffset="630553.5792">8735 12626 118 0,'0'0'33'0,"0"0"-2"15,0 0-4-15,0 0-8 0,0 0-6 16,0 0-2-16,0 0 1 0,0 0-4 15,0 0-1-15,0 0-2 0,0-6-5 16,0 6-2-16,-1 0-5 0,1-2-9 16,0 2-14-16,-2 0-12 0,2-2-17 15,-2 2-22-15</inkml:trace>
  <inkml:trace contextRef="#ctx0" brushRef="#br0" timeOffset="636451.8742">15481 14463 380 0,'0'0'56'0,"0"0"-15"0,0 0-7 15,0 0-8-15,0 0-9 0,0 0-8 16,0 0-5-16,0 0-6 0,0 0-1 16,0 0 0-16,-3-45 1 0,-1 52 1 0,1 11 1 15,0 8 5-15,2 6-4 16,-1 1 4-16,2 3-4 0,0-1-2 0,0 0 1 16,0-3-3-16,0-3 3 0,0-10-1 15,0-6 2-15,0-7 3 0,0-6 4 16,0 0 11-16,0 0 5 0,0 1 2 0,0 1-4 15,0-2-8-15,0 0-7 16,0-14-1-16,-1-7-2 0,-2-8 1 16,0-4-3-16,2-5-5 0,-1-5 5 15,-1-2-5-15,2-3 4 0,-4 0 3 0,1 0-2 16,0 0 1-16,1 3-2 0,0 6 0 16,0 11 1-16,2 7 0 0,-1 7 1 15,2 8-1-15,0 1-3 0,0 5-2 16,0-1 0-16,0 1 0 0,8 1 0 15,7 13 0-15,6 9 1 0,2 9-2 0,1 6 2 16,2 7 1-16,0 7 1 16,1 4 4-16,-3 4-5 0,-1-1 3 15,-1-2-3-15,-6-2-2 0,0-7 0 16,-5-6 1-16,0-12-2 0,-3-10 1 0,-4-10 3 16,-1-5 2-16,-3-5 1 0,3 0 1 15,2-10-2-15,2-9-1 16,3-12 0-16,-1-5 2 0,-2-7-1 0,-1-2-3 15,-1-2 2-15,-2 0-4 0,0 0 5 16,0 0 0-16,-2 4 1 0,2 2-1 0,0 3-2 16,2 5 2-16,-1 3-2 0,2 10 2 15,-2 3-2-15,-1 9 0 0,-2 3-1 16,2 0-1-16,2 3 1 0,1 1 0 16,6 1 0-16,4 1 1 0,3 13-2 15,6 4 1-15,-3 5 2 0,-1 3-1 16,-1 5 0-16,-4 0-1 0,-1 2 1 15,-4 3-2-15,-2-1 3 0,1 3 4 16,-3-3-5-16,-1 3 3 0,0-1-3 16,0 0-4-16,1 0-2 0,-1 0 0 0,-2-1-9 15,3 3-19-15,-1-3-33 0,0-4-72 16,0-3-89-16</inkml:trace>
  <inkml:trace contextRef="#ctx0" brushRef="#br0" timeOffset="636875.856">16178 14733 635 0,'0'0'25'0,"0"0"-8"0,0 0-6 16,0 0-5-16,26-85-5 16,-10 73 0-16,2 2-2 0,2 5 0 15,3 4 0-15,2 1-2 0,1 0 2 16,0 6-1-16,-2 2 0 0,-2 3 1 0,-3-1 0 16,-4 4-2-16,-6-5 3 0,-1 5-1 15,-7 1 1-15,-1 1 2 0,0 8-2 16,0-1 1-16,-7 4 0 0,-8 0 0 15,1 3 3-15,-5 3-2 0,-3 1 2 16,-1-1 0-16,0 1-1 0,3-2 0 0,1-4-1 16,4-1 0-16,4-5-1 15,5-6-1-15,3 3 0 0,3-1 4 0,0-2-5 16,9 5 4-16,8-8-4 16,6-4 1-16,8-6-2 0,6-3-2 0,7-5-4 15,8-11-14-15,4-4-11 0,5-2-32 16,-2-2-35-16,-1-2-44 0,-3 0-86 15</inkml:trace>
  <inkml:trace contextRef="#ctx0" brushRef="#br0" timeOffset="637189.4222">17075 14379 687 0,'0'0'18'0,"0"0"-2"0,0 0-4 16,0 0-5-16,0 0-5 0,0 0-2 15,0 0-1-15,0 0-2 0,37-79-1 0,-9 73-1 16,6 2-3-16,4 2-4 0,4 0-14 16,0 2-13-16,-1 0-26 15,-4 0-39-15,-3 0-35 0,-6 5-58 16</inkml:trace>
  <inkml:trace contextRef="#ctx0" brushRef="#br0" timeOffset="637372.8601">16895 14807 344 0,'0'0'89'0,"0"0"-13"15,0 0-15-15,0 0-17 0,0 0-14 16,0 0-11-16,0 0-9 16,80-14-5-16,-48 3-3 0,6-3-1 0,5-2-3 15,5 0-5-15,4 3-18 0,1 3-67 16,6 2-147-16,-4-1-66 0</inkml:trace>
  <inkml:trace contextRef="#ctx0" brushRef="#br0" timeOffset="639951.9708">19415 14315 242 0,'0'0'63'15,"0"0"-12"-15,0 0-10 0,0 0-7 16,0 0-7-16,0 0-3 0,0 0-1 15,0 0-4-15,0 0-4 0,0 0-3 16,-12-42-2-16,12 37-1 0,0 5 1 0,0 0-1 16,0 0-2-16,0-7-1 0,0 1-2 15,0-4-3-15,0 1 1 0,1 5 0 16,5-4 0-16,0 2 2 0,5-1-3 16,4-4 0-16,4 2 0 0,1 1-1 15,0 2-1-15,3 2 0 0,2 2 1 16,-1 0-1-16,3 2 1 0,0 0 0 15,-2 0 0-15,-2 0-1 0,-9 4 0 16,-1 2-1-16,-3 3 0 0,-4 3 0 16,-1 8 1-16,-5 4 1 0,-6 5 0 0,-10 4 1 15,-7 2-1-15,-6 1 0 0,-3 1 1 16,0-3 0-16,0 0 3 0,3-3-3 16,2-5 2-16,4-2-2 15,4-6-1-15,5-6 0 0,3-3 1 0,4-3-1 16,4-3 1-16,-1 0 2 0,4-3 0 0,-1 0 1 15,1 0 0-15,0 0-3 16,-2 0 1-16,2 0-2 0,0-3 2 16,0-3-1-16,0 2 1 0,0-6 0 15,0 6 0-15,2 0 0 0,2-1-1 0,-4 5 1 16,0-2-2-16,0 2 0 0,1-1 0 16,-1 1-2-16,2-2 1 0,-2 2 0 15,1-2 0-15,-1 2 1 0,2 0-1 16,-2 0 2-16,1 0-1 0,0 0 1 15,1 0 0-15,-1 0 0 0,1 0 0 16,-2 0 0-16,1 0 0 0,-1 0 0 16,2 0 2-16,-2 0-1 0,0 0 1 15,1 0-1-15,-1 0 0 0,0 0-1 16,2 0 2-16,-2 0-2 0,0 0 1 0,1 0 1 16,-1 0-2-16,0 0 2 0,2 0-1 15,-2 0 0-15,0 0 0 0,0 0-1 16,1 0 0-16,-1 0-1 0,0 0 0 15,0 0 0-15,0 0 0 0,0 0 1 16,0 0-1-16,0 0 1 0,2 0 1 0,-2 0-2 16,0 0 1-16,1 0-1 0,3-2 0 15,-2-4 1-15,3-2-5 0,6-4 4 16,-1 1-4-16,7-1 5 16,0 1-2-16,1 3 2 0,2-2-1 0,-1 1 0 15,3 3 1-15,1 0-1 0,0 0-1 16,-1 3 1-16,-4 0 0 0,2 2-2 15,-2 1 2-15,-5 0-3 0,4 0 1 16,-2 2-1-16,-4 5-1 0,1 0 2 16,-1 2-2-16,-2 0 1 0,-2-2 3 0,3 6-9 15,-4-5-3-15,0-2-21 0,1 0-37 16,5-5-57-16,2 1-69 0</inkml:trace>
  <inkml:trace contextRef="#ctx0" brushRef="#br0" timeOffset="640515.9722">20049 14273 442 0,'0'0'60'0,"0"0"-16"0,0 0-10 16,0 0-8-16,0 0-10 0,-24-85-3 16,24 73-6-16,0 1-2 15,0 2-2-15,1 0-1 0,4 1-2 16,2 2-2-16,0 2 2 0,0-1-1 0,4 3 1 16,6 2 0-16,0 0-1 0,3 0 1 15,1 8-1-15,-4 0 0 0,0 1 2 16,-1 0-2-16,-1 0 1 0,-4 2-1 15,-1-4 1-15,-2 4 0 0,-3 3 0 16,0-6-1-16,-4 9 1 0,-1 0 0 0,-3 1 1 16,-7 5 0-16,-6-1 0 15,-3-3 0-15,-1-1-1 0,-3 0-1 0,3-2 1 16,1-3 0-16,6-2 0 16,0-1 0-16,6-5-2 0,4-2 0 0,0 0 0 15,3-3 1-15,0 0 1 0,0 3 0 16,1 5 0-16,4-1 0 0,5 3 0 15,6-4 0-15,0-3 1 0,7 1 0 16,0 1 0-16,-7-4-1 0,1 2 1 16,-2 2 0-16,-5-2-1 0,4 1 1 0,-6 1 0 15,0 1 5-15,-1 0-4 0,-4 2 3 16,2 2-1-16,-5 1-2 16,0 5 1-16,-2-3-2 0,-7 7 2 0,-1-5-3 15,-4-3 0-15,-1-2 1 0,-2 0-4 16,1-2-4-16,2-1-6 0,5-4-16 15,6 0-36-15,3-3-88 0,0 0-139 16</inkml:trace>
  <inkml:trace contextRef="#ctx0" brushRef="#br0" timeOffset="641220.1335">21057 14211 647 0,'0'0'32'0,"0"0"-10"15,0 0-1-15,0 0-8 0,0 0-5 16,0 0-4-16,0 0-3 0,0 0-4 15,0 0-1-15,0 0-1 0,-43-50 3 16,50 69 1-16,3 10 2 0,2 5-2 0,2 0 0 16,-2 2-1-16,-2-5 1 0,0-2-1 15,-3-5 1-15,-2-6 1 0,-2-7 0 16,-2-6 0-16,-1-5 0 16,0 0 3-16,0 0-1 0,0 0 2 0,0-4-3 15,0-14 2-15,-3-10-2 0,-3-12 2 16,-1-3 0-16,1-2 1 0,-1 0-1 15,1 2 1-15,1 2-2 0,-1 4 0 16,1 4-1-16,0 12 1 0,3 1-2 16,1 8-1-16,1 6-1 0,0 1-2 0,0 5 0 15,0 0 0-15,8 2-1 0,8 8 1 16,6 10 2-16,4 8 0 0,1 5 2 16,2 3-2-16,2 1 0 15,0 0-3-15,3-4-1 0,-1-1-2 0,0-4-1 16,1-6-2-16,-3-4-3 0,1-6 2 0,-1-5 1 15,-2-5 3-15,-4-2 6 16,-1-7 1-16,-4-8 1 0,-1-5 1 16,-6-8 0-16,-2-2 2 0,-5-4-1 15,-5-3 2-15,-1 0 0 0,0 1 2 0,-5-1-2 16,-7 3 2-16,2 0 0 0,-3 2 2 16,0 3 0-16,1 4-2 0,0 2 6 15,4 7-5-15,2 8 4 0,5 4-3 16,1 4-3-16,-2-1-3 0,2 1-5 15,0 0 2-15,0 0 0 0,0 15 5 16,0 6-2-16,8 11 2 0,1 2-5 16,2 1 0-16,-1 1 1 0,0 2-3 15,3 2 2-15,0 0-3 0,2 0-1 16,-2-2-6-16,0-3-7 0,0-5-21 0,-1-3-50 16,-5-10-114-16,1-3-110 0</inkml:trace>
  <inkml:trace contextRef="#ctx0" brushRef="#br0" timeOffset="641897.3389">22086 14193 668 0,'0'0'16'0,"0"0"-5"0,0 0-5 15,0 0-2-15,0 0-3 0,0 0-1 16,0 0 0-16,0 0-1 0,0 0 1 16,0 0-1-16,-52 40 0 0,46-29 0 15,-2 1 0-15,5-4 0 0,1-4 0 16,0-1 1-16,2-3 1 0,-1 0 0 15,1 0 0-15,-5 0 2 0,-3-1 0 16,0-10-1-16,0-5 0 0,3-6-1 16,2-1 1-16,1-1 0 0,2 0-1 15,0 1 1-15,2 0-1 0,4 1-1 0,4 0 0 16,5 2 0-16,1 4-2 0,4 1 1 16,2 4 0-16,4 3 0 0,1 4 1 15,2 4-2-15,0 0-1 16,-1 1 1-16,-2 9 1 0,-1 0-1 0,0 4 5 15,0 1-4-15,-2 1-1 0,-4 3 0 0,-3-3-1 16,-5 3 1-16,-2-6 1 16,-6 4 1-16,-3 1 1 0,0-1-1 15,-3 5 1-15,-6-4 0 0,2-8 1 16,-3-1 0-16,2-3 1 0,-3-6 0 0,-3 0 0 16,-2 0 0-16,-2-7 1 0,3-6-1 15,1-2 0-15,6-3 0 0,-2 0-1 16,5-3 0-16,2-1-1 0,3 0 0 15,0-1-1-15,8-2 0 0,3 3-1 16,4-1 1-16,3 0 0 0,3 4 0 0,3 2-1 16,1 3 0-16,1 3 0 0,0 6 0 15,-1 3 1-15,-1 2-1 0,1 5 0 16,-2 4 0-16,-1 4-1 16,-2 4 0-16,-2 1 1 0,0 4 0 0,-2 2 1 15,-5 0-1-15,1 4 1 0,-5-1-3 16,-3 2 1-16,-2 3-3 0,-2-2-6 15,0 0-18-15,0 2-35 0,-4-2-81 16,1-10-137-16</inkml:trace>
  <inkml:trace contextRef="#ctx0" brushRef="#br0" timeOffset="642093.6738">22739 14189 638 0,'0'0'22'0,"0"0"-8"16,0 0-9-16,0 0-6 0,0 0-17 16,0 0-68-16,0 0-214 0</inkml:trace>
  <inkml:trace contextRef="#ctx0" brushRef="#br0" timeOffset="644452.1516">23636 13965 441 0,'0'0'52'16,"0"0"-6"-16,0 0-8 0,0 0-8 0,0 0-10 16,0 0-5-16,0 0-8 0,0 0-6 15,0 0-1-15,-12-52 0 0,12 52 1 16,-1 2 3-16,-1 11 1 0,1 9-2 15,1 3 0-15,0 1-1 0,0-2 0 16,0 1-1-16,3-3 0 0,-2-5-1 0,2 0 0 16,0-1-1-16,-2-5 2 15,2 0-2-15,-1-7 2 0,-2-4-1 0,0 0 1 16,0 0 3-16,2 2 0 0,-2-1 3 16,2-1 0-16,1 0-1 0,1-4-2 15,3-10-1-15,4-5-2 0,0-4-1 16,2-2 0-16,3-1 1 0,0 1-1 15,4-3 0-15,2 3 0 0,0 0-2 16,2 3-1-16,-1-1-4 0,0 4 4 16,-2 3-6-16,2 4 2 0,-3 6-3 0,-1 6-7 15,-2 1-6-15,-5 11-23 0,-2 8-37 16,-4 4-45-16,-6 5-49 16</inkml:trace>
  <inkml:trace contextRef="#ctx0" brushRef="#br0" timeOffset="644689.6436">23750 14158 532 0,'0'0'53'0,"0"0"-11"0,0 0-13 16,0 0-7-16,0 0-9 0,0 0-7 16,0 0-3-16,0 0-2 0,0 0-1 15,-15-39 0-15,31 38 0 0,9 1 0 16,5 3 0-16,4 6 0 0,3 2-1 15,2 2 0-15,-1 1 0 0,-4 1-3 0,-2-1 0 16,-1 2-5-16,-5-5-6 0,-3 1-15 16,-9-4-15-16,-3-5-24 15,-2 0-24-15,-3-3-33 0,3 0-58 16</inkml:trace>
  <inkml:trace contextRef="#ctx0" brushRef="#br0" timeOffset="645761.0939">23746 13201 356 0,'0'0'55'0,"0"0"-4"0,0 0-13 16,0 0-7-16,0 0-8 0,0 0-8 15,0 0-7-15,0 0-5 0,0 0-3 16,0-39 0-16,-2 39 0 0,-2 0-1 16,-5 4 7-16,-4 8-5 0,-3 5 5 0,-1 0-4 15,2 1-2-15,1-3 0 0,4-3 0 16,-2-1 2-16,7-3-2 0,-1-2 0 16,0-1 2-16,3-1 0 0,0-1 5 15,3-3 4-15,-2 0 6 0,2 0 1 16,0 0 3-16,-1 2-5 0,0-2-6 0,-2 0-2 15,0 0-4-15,-3-9-3 16,2 1 1-16,-2-7-2 0,2-2 1 16,1 4-2-16,-1-5-4 0,2-1 5 15,2 5-5-15,0-4 6 0,0 6-1 0,0-1 2 16,0 3-2-16,0 3-2 0,0 3 2 16,0 4 2-16,0-1-2 0,0 1-3 15,0-2 1-15,0 1 0 0,2 1 0 16,-2 0 2-16,2 0 0 0,-2 0 0 15,2 0-1-15,1 0 1 0,-2 4-1 0,2 0 1 16,-2 6 0-16,1-6 1 16,-2 1-1-16,1 1 0 0,-1-6 0 15,0 0 0-15,0 0 0 0,0 2 1 16,2-1-1-16,-2 1 0 0,0-1 0 0,0 0 0 16,0 1 0-16,0 0 0 0,0-1 1 15,0 1-1-15,0-2 1 0,0 3-2 16,0-2 2-16,0 1-1 0,0-2 1 15,0 1 0-15,0-1-1 0,0 2-1 16,0-2 2-16,0 1-2 0,0-1 1 0,0 2-1 16,0-2 1-16,0 1-1 0,0-1 2 15,0 0-1-15,0 2 0 0,0-2 0 16,0 0 0-16,0 1 0 0,0-1-1 16,0 0 2-16,0 2-1 0,0-2 0 15,0 0 0-15,0 0-2 0,0 2 3 16,0-2-1-16,0 0 0 0,0 0 1 15,0 0-1-15,0 0 0 0,0 0 0 16,0 1 0-16,0-1-1 0,0 0 1 16,0 0 5-16,0 6-5 0,-6 2 6 0,-3 5-6 15,-5 4 0-15,2 0 0 0,-2 1 0 16,1 0 0-16,-1 2-1 0,-1-2 0 16,1 0 0-16,2 0-1 15,2-1 1-15,0-6 0 0,4 1 1 0,2-5 1 16,1-2-1-16,1 0 0 0,2-5 0 15,-1 0-1-15,1 0 3 0,0 1 0 16,0-1 0-16,0 0 0 0,0 0 0 16,0-9-1-16,8-6 0 0,5-7 0 15,-1-2 0-15,3 0 0 0,-1 0 0 0,-2-2 0 16,0 0-5-16,0 0 4 0,-3 0-5 16,1 1 5-16,-4-1 0 0,1 3 0 15,-1 2 1-15,-2 6-1 0,2 3 1 16,-2 2-2-16,-3 6 0 0,2 1-1 15,-3 3 0-15,0-1-1 0,6 1 2 0,5 4-1 16,4 8 1-16,5 6 0 16,-2 5 0-16,1 3 1 0,-3 1 6 15,-1 0-6-15,0 2 5 0,1 0-6 16,-3-3 0-16,1-1-1 0,-1-3 1 0,2-2 1 16,-2-2-2-16,0-3 1 0,-3-4-3 15,0-4 0-15,0 1-6 0,-3-4-14 16,1 0-35-16,3-1-75 0,2-3-165 15</inkml:trace>
  <inkml:trace contextRef="#ctx0" brushRef="#br0" timeOffset="646005.1268">24480 13775 666 0,'0'0'25'16,"0"0"-10"-16,0 0-6 0,0 0-7 15,0 0-3-15,0 0-4 0,0 0-12 16,0 0-41-16,0 0-137 0,-27-53-121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12-31T05:06:43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3657 6181 112 0,'0'0'35'0,"0"0"-3"0,0 0-3 16,0 0-8-16,0 0 1 0,0 0 0 16,0 0 0-16,0 0 3 0,0 0-4 15,-28-68 1-15,27 64-2 0,1 4-1 16,-2-1-2-16,2 1-3 0,-1-2-4 16,1 1-2-16,-2 1-2 0,2-2-4 0,-1 2-2 15,1 0 0-15,-2 0 1 0,0 0 4 16,-1 11 2-16,0 8 3 0,0 6-2 15,0 5-1-15,3 0 0 0,0 5 0 16,0 4-2-16,0 2 1 0,0 3-2 16,0 1 1-16,3 4 4 0,0 2-4 0,0 2 5 15,2 2-4-15,1 4-4 0,-1 1 4 16,-1 2-4-16,-1 1 1 16,3 1-1-16,-3-1-1 0,2-4 1 15,-3-6 1-15,1-5 0 0,-2-3-5 0,-1-8 6 16,0-5-5-16,0-4 1 0,3-4 3 15,-3 0-1-15,3 0 1 0,-3 1 1 16,0-7-3-16,0 0 0 0,0-6-2 16,0-6 1-16,0 0 0 0,0-6 0 15,0 0 1-15,0 0 0 0,0 2 1 0,0-1-1 16,0 1-2-16,0-2-4 0,0 0-6 16,3-12-12-16,1-9-8 15,1-11-15-15,0-2-10 0,1-4-22 16,3-1-28-16,-5-5-17 0</inkml:trace>
  <inkml:trace contextRef="#ctx0" brushRef="#br0" timeOffset="807.6893">3647 6379 64 0,'0'0'25'16,"0"0"0"-16,0 0 0 0,0 0 2 16,11-77-4-16,-8 59 4 0,-3 6 2 15,3-2 0-15,-3 1-2 0,0 1-1 16,3-1-5-16,-3 1-3 0,0 0 0 16,0 1 0-16,0-1-4 0,0 2 1 0,0-1-1 15,0 5-1-15,0-5 1 0,-3 7-2 16,3-2-1-16,-6-3 0 0,6 4-2 15,-1 0-1-15,-1 1-1 0,2 4 0 16,-1-2-3-16,1 2-1 0,0-1-2 16,-2-1-2-16,2 2-3 0,-1-1-4 0,-2 1 2 15,0 0 0-15,-4 13 6 16,1 11 4-16,-6 10-3 0,1 9 0 16,-2 5-3-16,-1 2 3 0,2 2-6 15,0-1 3-15,1 1 6 0,1-4-4 0,1-2 6 16,-1-6-5-16,3-9 0 0,1-9-1 15,3-10 5-15,3-7 1 0,0-5 4 16,-3 0 4-16,3 0 4 0,0 0-3 16,0 0-3-16,0-2-7 0,0-16-5 15,0-8-2-15,6-7-3 0,0-2 3 0,1 0-3 16,0 1 5-16,0 0 0 16,-1 2 0-16,0 3 1 0,0-3-1 15,0-2 0-15,-1 3 0 0,-2-1-1 16,0 0 1-16,0 4 1 0,0 3-1 0,-2 6 1 15,1 1-1-15,-1 8 0 0,-1 3 1 16,2-5 1-16,-2 8-2 0,0-2 1 16,1 1-1-16,-1 5 0 0,0-1-1 15,0 1-1-15,0-2 0 0,2 2-2 16,-2-2 0-16,0 2 0 0,1 0 2 0,2 0 1 16,1 7 2-16,3 6 0 0,2 6 0 15,-3-1 0-15,4 2 0 0,-3 2-2 16,-1 1 2-16,3 1-1 15,1 4 0-15,-3-1 0 0,3 1 2 0,0 0-4 16,2-2 4-16,-2-3-2 0,0-2 0 16,2-3 1-16,-2 1-1 0,1-4 1 15,-2 1 0-15,-2-4-1 0,1-1 0 16,-3-2 5-16,-2 0-5 0,3 0 6 16,-3-4-5-16,0-1-2 0,-3-4 1 0,0 0 0 15,0 0 0-15,1 2 3 0,-1-1 0 16,0 1 2-16,0 4 1 0,-3 1 1 15,-10 2-2-15,-7 1-3 0,-6-5-2 16,-1-1-4-16,-5-3-7 0,0 1-16 16,6-2-51-16,4 0-85 0,-1 1-115 0</inkml:trace>
  <inkml:trace contextRef="#ctx0" brushRef="#br0" timeOffset="2328.0437">1781 5942 179 0,'0'0'52'0,"0"0"-8"0,0 0-7 15,0 0-8-15,0 0-10 0,0 0-3 16,0 0-4-16,0 0-4 0,0 0-2 16,-9-1-4-16,9-1-2 0,-2 2-4 15,2 0-2-15,0 0 2 0,0 0 5 0,0 0 4 16,11 0 2-16,8 0 0 0,6 2-3 16,1 1-2-16,1 2 1 0,5-2-5 15,4-2 0-15,3 2 2 16,3-2-1-16,3-1 0 0,1 0 0 0,-1 0 1 15,7 0 2-15,3-3 6 0,1-2 1 16,6-5-2-16,-1 1-5 0,1-1-2 16,-5-1-2-16,2 2 1 0,-4 0-2 15,-6 0 5-15,-1 1-2 0,-3-1-3 16,-5-1 3-16,-2 2-3 0,0 0 4 0,-8 1-1 16,-7 2-1-16,-3 2 0 0,-8 1-3 15,-8 1 2-15,3 1 0 0,-7 0 2 16,3-1-1-16,3 1 0 0,0-2-2 15,0 2 3-15,-6 0-1 0,0-1 1 16,0 1 2-16,1 0-2 0,1 0 0 16,-1 0 0-16,1 0-1 0,0 0 0 15,-2 0 0-15,3-2-2 0,-3 2-1 16,3 0 0-16,-3 0-2 0,3 0 3 16,-2 0-2-16,-1 0 2 0,2 0 0 0,-2 0 2 15,1 0-1-15,-1 0 2 0,2 0 0 16,-2 0 1-16,1 0 0 0,-1 0 0 15,0 0-1-15,2 0 0 0,-2-2 0 16,0 2-1-16,1 0-3 0,-1-1-1 16,0 1-2-16,0-2 0 0,-6-1 3 0,-4 0-1 15,-4-3 1-15,-1 1 3 16,-5 0 0-16,-3-2 0 0,1 3 0 16,-4-1-3-16,-1 1 1 0,-1 1-1 15,1 0 0-15,1 0 3 0,0-2 3 0,10 4 3 16,-3-4 2-16,3 2 1 0,5 0-1 15,-1 0 4-15,3-1 1 0,6 1 1 16,-2 2 3-16,0 0-2 0,5 1-1 16,-1-2-2-16,1 2-4 0,-3 0-3 15,3-1-4-15,-3 1-5 0,3-2-3 0,0 2-1 16,0 0 2-16,0 0 3 0,0 0 5 16,0 0 2-16,13 2-1 15,3 6-1-15,7 2 2 0,-1-1 0 16,1 2-1-16,3-3 0 0,4 0-2 0,-1 2 1 15,3-3 0-15,-2-1-1 0,2 0-1 16,-3-3-2-16,-3 1-2 0,0-1-1 16,-8-2 2-16,2-1 4 0,1 0 4 15,1 0 2-15,7 0 0 0,-3 0-4 16,-7-1-1-16,-9-1 0 0,-4 2 2 0,-6 0 2 16,0 0 4-16,0 0 7 0,1 0 6 15,1 0 0-15,-1 0 0 0,-1 0-9 16,0 0-7-16,-1-1-3 0,-12 1-3 15,-3 0 0-15,-2 0 1 0,4 0-2 16,2 0 0-16,-6 0 1 0,2 1-1 0,-9 3 0 16,2 4-1-16,-1 1 5 15,-4 2-4-15,-1 1 3 0,0 0-7 16,3-1-1-16,9-5-1 0,1 0 3 16,0 0 6-16,0 1-2 0,-7 4 0 0,0 0-3 15,0 1-4-15,4-2-2 0,3-2-5 16,7 0-5-16,2-2 1 0,1 0 1 15,-1 1 0-15,4-4-3 0,0 1-5 16,3-4-9-16,-1 0-6 0,1 0-6 16,0 1-2-16,-2 1-1 0,2-1 10 0,0 1 12 15,0-1 7-15,0 0-2 0,0 1-12 16</inkml:trace>
  <inkml:trace contextRef="#ctx0" brushRef="#br0" timeOffset="2640.0231">2740 5835 117 0,'0'0'62'0,"0"0"3"0,0 0-6 16,0 0-3-16,0 0-9 15,0 0-11-15,0 0-6 0,0 0-5 16,0 0-3-16,0 0-4 0,-9-32-4 0,8 29-8 15,1 3-4-15,0 0-3 0,-2 0-3 16,2-2-3-16,0 2 0 0,-1 0 3 16,1 0 0-16,0 0 5 0,0 11 2 15,0 5 4-15,0 9-4 0,0-1 4 16,0 1-3-16,0 2-2 0,0 0 1 0,0 1-3 16,0-1 0-16,0-9-1 0,-3 0-2 15,2-6-2-15,1-6-7 0,0 0-5 16,0-6-12-16,0 0-29 0,0 0-46 15,0 0-85-15</inkml:trace>
  <inkml:trace contextRef="#ctx0" brushRef="#br0" timeOffset="6691.3636">11448 6410 31 0,'0'0'19'0,"0"0"3"0,0 0-1 16,-10-81 3-16,7 65 8 0,2 3 5 16,-1-4-1-16,1 6-4 0,-1-1-14 15,1-1-10-15,-2 1-4 16,3-1-1-16,0 1 4 0,0-1 5 0,0 7 3 15,0 0 4-15,0 6-2 0,0-1 0 16,0 1-2-16,0-1-1 0,0-1-2 16,0 0-4-16,0 1-2 0,0-1-4 15,0 1-2-15,0-1-1 0,0 0-4 16,-3 2-1-16,3-1 2 0,0 1 4 0,0 1 2 16,0 16 6-16,-1 10-2 0,-1 10 1 15,1 4-2-15,-2 5 3 16,0 4-6-16,-1 2 2 0,1 2 1 15,0 5-1-15,-1 5 3 0,1 3-1 0,-3 2-2 16,1 3 0-16,-3-4-3 0,5-4 2 16,0-7-4-16,2-7 2 0,1-7 5 15,0-6-5-15,0-14 3 0,0-2-6 16,0-9-3-16,0-7 2 0,0 0 2 16,0-5 2-16,0 0 2 0,0 0 5 0,0 2 1 15,1-1 1-15,-1 1-1 0,0-1 1 16,2-1 0-16,-2 0-6 0,0 0-5 15,0 0-7-15,0-1-9 0,0-14 0 16,0-7-12-16,0-5 1 0,-2 2-13 16,1-5-13-16,-2 0-4 0,1-4-4 0,1-4 6 15,1-5 11-15,0-3 11 0,0 1 10 16,0-2 10-16,3 1 7 16,-2 2 6-16,2 2 1 0,-1 2 2 15,-2 4 4-15,0 2 12 0,0 2 3 0,0 3 1 16,0 2-6-16,-3 0-9 0,0 3-1 15,0 4 10-15,1 2 9 0,1 6 8 16,-1 0 2-16,1 0-2 0,-2 5-2 16,3 2-5-16,0 5 0 0,0-1-4 15,0 1-3-15,0-1-3 0,-3-1-3 16,3 1-3-16,0-1-1 0,0 1-1 0,0 0-1 16,0-2-2-16,0 2-1 15,0 0-2-15,0-1 1 0,-1 0-6 16,1 2-1-16,0-1 0 0,0 1-4 0,-3-1 0 15,3 1 2-15,0 0 2 0,-1 0 6 16,-2 11 1-16,-3 8 4 0,0 7-3 16,-1 2 0-16,-3 2-4 0,1 4-3 15,0 0 3-15,-1 0-3 0,2 1 7 16,-3 0 3-16,1 0 0 0,-3-1-1 0,3-2-4 16,-1-7 0-16,2-8 0 0,3-6 1 15,6-7-1-15,0-4 0 0,-1 0 3 16,1 0 4-16,0 1 3 0,-2 1 6 15,2-2-3-15,0 0-3 0,0-3-6 16,0-14-6-16,0-8 3 0,3-9-3 0,4 2 4 16,2 2-1-16,0-3 2 15,-1 3-3-15,1-6-7 0,1-3 2 16,3 0-2-16,-1-1 4 0,1 2 1 16,-2 2 0-16,-1 2 1 0,-1 1-1 0,0 1 0 15,-2 2-1-15,0 2 1 0,0 9 1 16,-2 3 1-16,-1 7 0 0,-2 4 0 15,-1 3-1-15,-1 2 0 0,0-1-1 16,0 1-2-16,0 0 0 0,2-2-1 16,-2 2-3-16,0-2-2 0,0 2 2 0,0 0 2 15,0 0 3-15,1 0 1 16,-1 4 0-16,0 1 1 0,2 9-1 16,-2-2 1-16,1-1-1 0,-1-1 1 15,0-5 0-15,0 1-1 0,0-2 1 0,3 3-1 16,-3-3 1-16,2 7 0 0,-2-5 1 15,2 4-1-15,-1 5 0 0,2 0 2 16,2 7-2-16,-2-4 0 0,1 3-1 16,2 0 1-16,2 2 0 0,0 2 0 15,0-1 3-15,1-1-4 0,1 0 0 0,2 2 2 16,-2 0-4-16,4 0 5 0,-5 0-2 16,5-4 0-16,-6-6-3 15,0-1 1-15,1-2-1 0,-2-3 0 16,2 4 2-16,0-2 2 0,-3-3-2 0,-1 0 0 15,1-1 0-15,-3-4 0 0,-2 0 0 16,2 0 1-16,-3-3 1 0,0 0 1 16,0 0 1-16,0 0 1 0,2 2-3 15,-2-2-1-15,0 0-1 0,-3 0-1 16,-6-3 0-16,-5-3 2 0,5 1-1 0,-7-3 0 16,0 4 0-16,6 0 0 0,-9-1 0 15,1 2 1-15,6 0-1 0,-10 1 0 16,5 2-1-16,-3 0 0 0,-6 0-1 15,4 2 1-15,-1 4 0 0,0 0-2 16,-2 1-1-16,3 3-3 0,-2-1-6 16,-1 1-9-16,1 3-16 0,1-3-43 0,2 1-47 15,5-5-133-15</inkml:trace>
  <inkml:trace contextRef="#ctx0" brushRef="#br0" timeOffset="29081.7681">6636 4131 39 0,'0'0'12'16,"0"0"-3"-16,0 0-5 0,0 0 0 16,0 0-2-16,0 0 0 0,0 0 0 15,0 0-1-15,0 0-1 0,0 0-1 16,0 4 0-16,0-4 2 0,0 0-1 15,0 0 2-15,0 0-2 0,0 0 0 16,0 0-2-16,0 0 0 0,0 1-3 16,0-1 0-16,0 0-2 0,0 0-1 15,0 0 0-15,0 0-1 0,0 0-1 16,0 0 0-16,0 0 0 0</inkml:trace>
  <inkml:trace contextRef="#ctx0" brushRef="#br0" timeOffset="30132.2433">2775 4977 11 0,'0'0'8'15,"0"0"1"-15,-8-84 0 0,4 52 2 0,1-2 0 16,0-2-2-16,-4-3-2 0,1-2-1 16,-1-4-1-16,-2-4-6 0,1-4 3 15,-1-5-3-15,-1-4 0 0,0-1 4 16,1-4-3-16,2 5 4 0,1 2-4 15,-1 4 2-15,4 6 1 0,2 5-1 16,-1 6 2-16,2 1-6 0,0 5 1 16,0 4 0-16,0 8 2 0,0 3 7 15,0 7 4-15,0 5 0 0,0 2-7 16,0 4-1-16,0-2-7 0,0 2 3 0,0-1-2 16,0-1-5-16,0 0-3 0,0 1-5 15,0-1-8-15,0 1-3 0,0 0 0 16,0 1 3-16,0-2 17 0</inkml:trace>
  <inkml:trace contextRef="#ctx0" brushRef="#br0" timeOffset="30380.2867">2688 3852 4 0,'0'0'3'16,"0"0"0"-16,0 0-1 0,0 0-1 15,0 0-1-15,0 0 0 0,0 0-1 16,0 0 1-16,0 0 0 0,8 6 2 16,-8-4 1-16,0-2 2 0,2 0-1 0,-2 0 4 15,0 2-4-15,1-2 1 0,-1 0 0 16,0 0-4-16,2 0 0 0,-2 0 0 16,0 0-2-16,0 0 0 15,0 0-1-15,1 0-3 0,-1 0-4 0,0 0-5 16,0 1-1-16,0-1 11 0</inkml:trace>
  <inkml:trace contextRef="#ctx0" brushRef="#br0" timeOffset="31199.1544">2688 3852 0 0,'17'105'3'0,"-17"-76"-2"0,0-2 1 15,0-1-3-15,0-2 1 0,0-6-1 0,0 3 0 16,0-10-1-16,0 3 2 0,0 0 0 16,0-9 0-16,0 4 0 0,0-9 2 15,0 0-2-15,0 0 1 16,0 1-1-16,0 0 1 0,0 1-1 0,0 0-1 15,0-1 1-15,0 0 0 0,0 0 0 16,0 1-1-16,0 0 1 0,0-1 0 16,0 1 1-16,0 0 4 0,0-1-2 15,0 0 2-15,0 1 4 0,0-2 2 16,0 0-1-16,0 2-3 0,0-2-4 0,0 0-3 16,0-2 3-16,0-6-1 0,0-4 2 15,0 0 0-15,0-2-2 0,0-5-1 16,0 7 0-16,0-8-5 0,0 8 7 15,0 0-3-15,0-1 2 0,0 1 1 16,0 0-3-16,0 6 1 0,0-5-1 16,0 4 1-16,0 1-1 0,0-6 1 15,0 6-4-15,0-1 3 0,0 3-4 16,0-2 4-16,-1 1 0 0,-1 1 1 16,2-1 2-16,0 5-1 0,-1-1-1 0,1 1-3 15,0-2-2-15,-2 1-5 0,1 1-1 16,-1-2 1-16,0 2 4 0,-4 0 1 15,0 8 8-15,-3 6-4 0,-2 5 3 16,1 1-1-16,-2 1-2 0,2 2 3 16,-3 0-3-16,3-1 4 0,0-6-4 15,1-2-1-15,6-3 3 0,0-6 4 0,2 0 6 16,1-5 10-16,-2 0 0 16,2 0-6-16,-1 0-5 0,-1 0-6 15,-3 0 1-15,2-1-1 0,-1-9 0 0,1 0-2 16,0 2-1-16,0-3 2 0,1 7-3 15,1-8-1-15,1 6-1 0,0-8-2 16,0-4 1-16,0 6 2 0,0-6-1 16,0-1 1-16,4 1-5 0,1-4 5 15,-1 1-3-15,2 3 1 0,-1 0 4 0,-2 4-4 16,2-1 2-16,-2 6 2 0,-2 2 1 16,-1-1 2-16,3 3 0 15,-3 0-2-15,3 1 0 0,-3 4-2 16,0-1 1-16,0 1 0 0,0-2-2 0,0 0-4 15,0 1-6-15,0-1-4 0,0 2-3 16,0-1 4-16,0 1 4 0,0 0 6 16,0 0 3-16,3 1 3 0,1 13-1 15,2 2-1-15,1 8 2 0,-1-3-3 16,-2-2 5-16,1-3-3 0,-4-1 1 0,1-4-3 16,0 0 2-16,0 1-2 0,-1-2 0 15,-1 0 1-15,0-5 0 0,3 2 0 16,-3-4-1-16,0 4 1 0,0-3-1 15,0 7 0-15,3-6 0 0,-3-1 0 16,0 7-1-16,3-6 2 0,-3-2-3 16,1 4 1-16,-1-7-3 0,0 0-2 15,0 0-1-15,2 2-5 0,2 4-15 16,-1-1-40-16</inkml:trace>
  <inkml:trace contextRef="#ctx0" brushRef="#br0" timeOffset="33489.8777">2610 6881 6 0,'0'0'10'0,"0"77"-7"0,-2-39 3 15,-1 0-5-15,-2-4 3 0,-1-1-6 0,3-1 4 16,0-2-2-16,3-2 1 0,0-1 4 16,0-5-5-16,0-2-8 15,0-8-6-15,0 0 1 0</inkml:trace>
  <inkml:trace contextRef="#ctx0" brushRef="#br0" timeOffset="33529.4581">2594 7330 1 0,'0'0'0'0,"0"0"-1"0,0 0 1 16</inkml:trace>
  <inkml:trace contextRef="#ctx0" brushRef="#br0" timeOffset="33647.9168">2594 7330 0 0,'0'0'6'0,"10"21"-1"0,-10-21 1 16,1 2-3-16,-1-2 1 0,0 1-2 0,2-1 2 16,-2 2-1-16,0-2-1 0,0 0 0 15,1 1 2-15,-1-1-2 0,0 0 0 16,2 1 2-16,-2-1-3 0,0 0-4 15,0 0-11-15,0 0-6 0</inkml:trace>
  <inkml:trace contextRef="#ctx0" brushRef="#br0" timeOffset="34439.8751">2485 6689 74 0,'0'0'23'15,"0"0"4"-15,0 0 1 0,0 0-3 0,0 0-13 16,0 0-7-16,0 0-4 0,0 0-2 15,0 0-1-15,0 0-3 0,-11-19-2 16,11 19-4-16,0-2-4 0,0 2 0 16,0-1 1-16,0 1 7 0,0 0 3 15,0 1 6-15,0 13 1 0,8 6 0 0,0 7 0 16,-1 3-2-16,0 5 1 0,2 5-2 16,-2 2 1-16,-1 2-1 0,3 3 0 15,-1-1 0-15,-2-2 0 16,4-2 0-16,-1-1-3 0,1-3 7 0,-3-2-5 15,2-4 1-15,-2-3-6 0,0-3 0 16,-1-5-3-16,0 0 7 0,-2-3 3 16,-1-4 3-16,0 3-1 0,1-6-1 15,-4-6-2-15,2 2-2 0,-2-2 2 16,1-1 2-16,-1 0 2 0,0 3 1 0,0-7 2 16,0 0-1-16,0 0 0 0,0 1 1 15,3 1-1-15,-3-2-1 0,0 0-2 16,0 1-2-16,0-1 1 0,0 0-2 15,0-1 1-15,0-7 3 0,0-4-2 16,0 1 0-16,0-3 2 0,0-7-4 16,-3 0 0-16,3-6-1 0,0-2 0 15,0 0-1-15,0-1 4 0,3-2-2 16,0 0-2-16,1 0 2 0,2 0-3 16,-1 1-3-16,-1-1 3 0,3-3-4 0,2 0 7 15,-2-2-3-15,4 1 3 0,-3-1 0 16,-1 6-1-16,2 1 2 0,-1 5-2 15,-2 2 1-15,-3 8 0 0,0-1 2 16,1 8 2-16,-4 1-2 0,2-3 2 16,-2 5-3-16,0-1 0 0,1 2 1 0,-1 4 2 15,0-6-2-15,0 1 3 16,0-1-2-16,0 1 1 0,0 1 2 16,-3 1 1-16,-1 0 0 0,-2-3 1 15,3 4-2-15,-8-3 0 0,2 3-1 0,-1-1 1 16,0 0 10-16,0 1-2 0,-2-1 1 15,1 1-5-15,0 1-9 0,1-1 2 16,-1 1-3-16,5 0-3 0,0 1-5 16,6 0-14-16,0-2-15 0,0 2-12 15,-3 0-25-15,3 0-28 0</inkml:trace>
  <inkml:trace contextRef="#ctx0" brushRef="#br0" timeOffset="36253.4373">6717 5114 37 0,'0'0'10'0,"0"0"3"16,0 0 5-16,0 0 3 0,0 0 0 16,0 0-2-16,0 0-3 0,0 0-5 15,0 0-6-15,-5-7-5 0,5 7 0 16,0-1-3-16,0 1 0 0,0 0-2 16,0 0-4-16,0-2 2 0,0 2-4 0,-1 0-2 15,1 0-3-15,0 0-6 0,0 0-7 16,-2 0-10-16</inkml:trace>
  <inkml:trace contextRef="#ctx0" brushRef="#br0" timeOffset="39516.5285">2535 5326 14 0,'0'0'12'0,"0"0"-2"0,0 0-7 0,0 0 2 16,0 0-6-16,0 0 3 0,11-87 0 16,-8 66-2-16,1-1-2 0,-1-3-1 15,0-4 0-15,0-4-2 0,-1-5 0 16,-1-8 0-16,-1-4 0 0,0-2-4 15,0-3-1-15</inkml:trace>
  <inkml:trace contextRef="#ctx0" brushRef="#br0" timeOffset="40500.017">1933 3940 39 0,'0'0'6'0,"0"0"-3"16,0 0-8-16,0 0 1 0,0 0-1 15,0 0-4-15,0 0 9 0,0 0-2 0,0 0 2 16,0 0 1-16,-6-8 0 0,2 7-1 16,4 1 1-16,0-1 1 0,0 1-1 15,0-1-1-15,0 1-7 0,0 0 1 16,0-2-10-16</inkml:trace>
  <inkml:trace contextRef="#ctx0" brushRef="#br0" timeOffset="40861.0832">4127 4019 29 0,'0'0'0'0,"0"0"2"16,0 0 1-16,0 0-1 16,0 0-1-16,0 0-1 0,0 0-3 15,0 0-8-15,0 0-11 0</inkml:trace>
  <inkml:trace contextRef="#ctx0" brushRef="#br0" timeOffset="42679.2609">1878 4024 6 0,'0'0'14'15,"0"0"0"-15,0 0 0 0,0 0 1 16,0 0-3-16,0 0-2 0,0 0-3 0,0 0-5 16,0 0-1-16,-6-6 1 0,5 6 0 15,1 0-2-15,-2 0 0 0,2-2 0 16,-1 2 0-16,1 0 0 0,-2 0 0 15,2 0 1-15,-1 0 0 0,1 0 1 16,-4 0 0-16,4 0 0 0,0 0 3 0,0 0 2 16,0 0 2-16,0 0 0 0,0 0 1 15,-3 0-2-15,3-2-1 16,0 2 1-16,0 0 1 0,0 0 0 16,0 0-1-16,0 0-1 0,0 0-1 0,0 0-2 15,0 0-1-15,0 0 0 0,0 0-1 16,0 0-2-16,0 0 1 0,0 0 1 15,0 0-2-15,0 0 0 0,0 0-2 16,0 0 0-16,0 0 1 0,0 0-2 16,0 0 2-16,0 0 0 0,0 0 1 15,0 0-1-15,0 0 1 0,0 0 0 16,0 0 1-16,0 0 0 0,-3 0-1 16,3 0 1-16,0 0 1 0,0 0-2 15,0 0 1-15,0 0 0 0,0 0 0 0,0 0 2 16,0 0-1-16,0 0 0 0,0 0-1 15,0 0 1-15,0 0-1 0,0 0 1 16,0-1-1-16,0 1 1 0,0 0-1 16,0 0-1-16,0 0 0 0,0 0 1 15,0 0-2-15,0 0 0 0,0 0-2 0,0 0-2 16,0 0 2-16,0 0-2 0,0 0-1 16,0 0 2-16,0 0-2 15,0 0-1-15,0 0-1 0,0 0 0 0,0 0 1 16,0 0 2-16,0 0 1 0,0 0-1 15,0 0 1-15,0 0-2 0,0 0 4 16,0 0 1-16,0 0-2 0,0 0 3 16,0 0 0-16,0 0-1 0,0 0 1 15,0 0 0-15,0 0 0 0,0 0 1 16,0 0-1-16,0 0-1 0,0 0-1 0,0 0-2 16,0 0 4-16,0 0 1 0,0 0 1 15,3-1 1-15,-3 1 0 0,10-1-6 16,0-1 4-16,2 2-5 0,5-3 2 15,6 1-1-15,-4 0-3 0,10-1 0 16,0 0-6-16,0 0 1 0,1-1-4 16,2 1-5-16,6-2-8 0,2 1-10 15</inkml:trace>
  <inkml:trace contextRef="#ctx0" brushRef="#br0" timeOffset="47628.8083">6604 4053 17 0,'0'0'3'15,"0"0"1"-15,0 0 1 0,0 0 0 16,0 0 0-16,0 0 0 0,0 0 0 0,0 0-3 16,0 0 0-16,0 0-5 0,-3-17-4 15,3 15-2-15,0 2-3 0,0-3-3 16,0 2 8-16</inkml:trace>
  <inkml:trace contextRef="#ctx0" brushRef="#br0" timeOffset="49115.788">4662 7656 51 0,'0'0'21'16,"0"0"-7"-16,0 0-3 0,0 0-7 15,0 0 1-15,0 0-1 0,0 0 0 0,0 0 4 16,0 0 0-16,0 0 1 0,-9-3 1 15,9 3-1-15,0 0-1 0,0 0-3 16,0-1 0-16,0 1-2 0,-1 0-5 16,1 0 2-16,0 0 0 0,0 0 0 15,0 0 4-15,-2 0-3 0,2 0 0 0,0 0 0 16,0 0 1-16,0 0-1 0,0 0 1 16,0 0-1-16,0 0 2 15,0 0-2-15,0 0-1 0,0 0 0 0,0 0 0 16,0 0 0-16,0 0 1 0,0 0-1 15,0 0-1-15,0 0 1 0,0 0-1 16,0 0 0-16,0 0-1 0,0 0 2 16,0 0 2-16,0 0-1 0,0 0 1 15,0 0 1-15,0 0 0 0,0 0 1 16,0 0-1-16,0 0 1 0,0 0 0 0,0 0-1 16,0 0-1-16,0 0-1 0,0 0-1 15,0 0 0-15,0 0 2 0,0 0-2 16,0 0 1-16,0 0-1 0,-1 0-1 15,1 0 2-15,0 0-1 0,0 0 1 16,0 0 0-16,0 0 1 0,0 0 0 16,0 0 0-16,0 0 2 0,0 0-1 15,0 0 2-15,0 0-1 0,0 0 0 16,0 0-4-16,-2 0-5 0,2 0-1 16,-1 0-4-16,-1-1 2 0,1 1 2 0,-5-2-1 15,-1-1 4-15,-2-1-3 0,-1 1 0 16,0 0 0-16,-6-1 0 0,7 3 3 15,-9-3 1-15,7 3-1 0,-3-1 3 16,1 2 1-16,-1 0-1 0,2 0 2 16,6 0-1-16,0 0-1 0,6 0 2 0,-2 0-1 15,2 0 0-15,-2 0 3 0,1 0-2 16,-1 0 3-16,1 0 0 16,-2 0 0-16,3 0-1 0,-3 0 1 15,3 0 1-15,-3 0 0 0,3 0 0 0,-1 0 2 16,-1 0 0-16,1 0 1 0,-1 0-2 15,1 0-4-15,1 0-3 0,-2 0-1 16,2 0-1-16,-1 0-4 0,1 0 1 16,0 0-1-16,0 0 5 0,0-3 4 15,0 3 2-15,10-2 2 0,5-2 0 0,5 1-2 16,0-2 0-16,-1 2-4 0,1 1 1 16,3-1-2-16,-8 0 1 0,2-1-1 15,-1 3 0-15,-2-2 2 16,4 1-2-16,-5 1 0 0,0-1 1 0,0 1-1 15,-2 1-1-15,1-2-1 0,-5 2 1 16,3-1 1-16,-4 1-1 0,0 0 1 16,1 0 0-16,-7 0 0 0,0-2 0 15,0 2 0-15,1 0 1 0,1 0 2 16,-1 0-1-16,1 0-1 0,-1 0-1 0,1 0-3 16,-1 0-9-16,-1 0-12 0,0 0-12 15,0 0-16-15,0 0-21 0</inkml:trace>
  <inkml:trace contextRef="#ctx0" brushRef="#br0" timeOffset="49447.9531">4017 7804 75 0,'0'0'1'0,"0"0"2"15,0 0-1-15,0 0 1 0,0 0 1 16,0 0 3-16,0 0 6 0,0 0 3 16,0 0 2-16,0 0 1 0,7 0 0 0,9-1 1 15,7-3-1-15,-1-2-5 0,0 1-2 16,2-1-5-16,1-1-4 16,-1 1 0-16,5 0-1 0,0-3-1 15,0 2 2-15,1 0-1 0,-2-1-1 0,2 2-1 16,-2 0-2-16,-1 0-2 0,-2 1 0 15,-2 0-4-15,-7 3-3 0,1 1-3 16,-7 1-5-16,-4 0-6 0,1 0-6 16,-7 0 0-16,0 0 0 0,0 0 11 15,0 0 8-15,0 0-4 0,0 1-10 0</inkml:trace>
  <inkml:trace contextRef="#ctx0" brushRef="#br0" timeOffset="49748.02">3846 7982 258 0,'0'0'20'15,"0"0"-4"-15,0 0-3 0,0 0-3 16,0 0 0-16,0 0-2 0,0 0 3 0,0 0 0 16,0 0 2-16,0 0 1 0,3 2 1 15,17-2 0-15,4 0 1 0,0-2-3 16,2-1-1-16,-3-1-2 0,3-1-5 15,-4-1 1-15,4 1-3 0,-3 0-2 16,0-3 0-16,-1 2 1 0,1-3-2 0,0 2 1 16,0-3-3-16,-2 0 0 15,0 2-1-15,-1 0 1 0,-2 1-1 16,2-2-1-16,0 0 2 0,-2-1-5 16,0 3 0-16,-6 1-6 0,2 1-10 0,-5 2-19 15,0 3-29-15,1-1-20 0,0 1-32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13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8411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00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7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849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907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59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55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39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04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F947C-53DE-4112-889F-5C0BB693CE7A}" type="datetimeFigureOut">
              <a:rPr lang="en-IN" smtClean="0"/>
              <a:t>17-01-2022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B9DFD-74FB-49EE-98E5-586917E3DB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91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emf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6.emf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400078"/>
            <a:ext cx="11598441" cy="288036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981200" y="2359109"/>
            <a:ext cx="842889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altLang="en-US" sz="6000" dirty="0" smtClean="0">
                <a:latin typeface="Times New Roman" pitchFamily="18" charset="0"/>
                <a:cs typeface="Times New Roman" pitchFamily="18" charset="0"/>
              </a:rPr>
              <a:t>Engineering Mechanics</a:t>
            </a:r>
          </a:p>
          <a:p>
            <a:pPr algn="ctr">
              <a:spcBef>
                <a:spcPct val="50000"/>
              </a:spcBef>
            </a:pPr>
            <a:r>
              <a:rPr lang="en-US" altLang="en-US" sz="6000" smtClean="0">
                <a:latin typeface="Times New Roman" pitchFamily="18" charset="0"/>
                <a:cs typeface="Times New Roman" pitchFamily="18" charset="0"/>
              </a:rPr>
              <a:t>Lecture </a:t>
            </a:r>
            <a:r>
              <a:rPr lang="en-US" altLang="en-US" sz="6000" smtClean="0">
                <a:latin typeface="Times New Roman" pitchFamily="18" charset="0"/>
                <a:cs typeface="Times New Roman" pitchFamily="18" charset="0"/>
              </a:rPr>
              <a:t>-7</a:t>
            </a:r>
            <a:endParaRPr lang="en-US" altLang="en-US" sz="6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5)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5" y="1104957"/>
            <a:ext cx="5190998" cy="176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26480" y="1216152"/>
            <a:ext cx="56985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the beam, reduce the system of forces shown to (a) an equivalent force-couple system at 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(b) an equivalent force couple system at 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and (c) a single force or resultant.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27261" y="2865968"/>
            <a:ext cx="11606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 smtClean="0"/>
              <a:t>Note</a:t>
            </a:r>
            <a:r>
              <a:rPr lang="en-US" altLang="en-US" dirty="0"/>
              <a:t>:  Since the support reactions are not included, the given system will not maintain the beam in equilibrium.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37200" y="1374840"/>
              <a:ext cx="3533040" cy="1499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9280" y="1370520"/>
                <a:ext cx="3551760" cy="151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68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5)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5" y="1104957"/>
            <a:ext cx="5190998" cy="176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15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6)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97" y="1109629"/>
            <a:ext cx="3704761" cy="293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54187" y="1216152"/>
            <a:ext cx="762143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en-US" dirty="0"/>
              <a:t>Three cables are attached to the bracket as shown.  Replace the forces with an equivalent force-couple system at </a:t>
            </a:r>
            <a:r>
              <a:rPr lang="en-US" altLang="en-US" i="1" dirty="0"/>
              <a:t>A</a:t>
            </a:r>
            <a:r>
              <a:rPr lang="en-US" altLang="en-US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17120" y="1113120"/>
              <a:ext cx="11311200" cy="493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160" y="1101240"/>
                <a:ext cx="11324520" cy="494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38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6)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97" y="1109629"/>
            <a:ext cx="3704761" cy="293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014080" y="1240560"/>
              <a:ext cx="6341040" cy="2857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1120" y="1228320"/>
                <a:ext cx="6366600" cy="28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50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7)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5" y="1105158"/>
            <a:ext cx="4429125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69875" y="4284111"/>
            <a:ext cx="5292725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000" b="0" dirty="0"/>
              <a:t>A sign of uniform density weighs 270 </a:t>
            </a:r>
            <a:r>
              <a:rPr lang="en-US" altLang="en-US" sz="2000" b="0" dirty="0" err="1"/>
              <a:t>lb</a:t>
            </a:r>
            <a:r>
              <a:rPr lang="en-US" altLang="en-US" sz="2000" b="0" dirty="0"/>
              <a:t> and is supported by a ball-and-socket joint at </a:t>
            </a:r>
            <a:r>
              <a:rPr lang="en-US" altLang="en-US" sz="2000" b="0" i="1" dirty="0"/>
              <a:t>A</a:t>
            </a:r>
            <a:r>
              <a:rPr lang="en-US" altLang="en-US" sz="2000" b="0" dirty="0"/>
              <a:t> and by two cables.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sz="2000" b="0" dirty="0"/>
              <a:t>Determine the tension in each cable and the reaction at </a:t>
            </a:r>
            <a:r>
              <a:rPr lang="en-US" altLang="en-US" sz="2000" b="0" i="1" dirty="0"/>
              <a:t>A</a:t>
            </a:r>
            <a:r>
              <a:rPr lang="en-US" altLang="en-US" sz="2000" b="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76720" y="1167120"/>
              <a:ext cx="11134080" cy="469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360" y="1153800"/>
                <a:ext cx="11153520" cy="470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2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7)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1" y="6544096"/>
            <a:ext cx="11598441" cy="144018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537640" y="1207800"/>
              <a:ext cx="6430680" cy="428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7560" y="1196640"/>
                <a:ext cx="6454440" cy="43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13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Acknowledgement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80646" y="1143000"/>
            <a:ext cx="114450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NPTEL lectures on Engineering Mechanics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en.wikipedia.org/wiki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britannica.com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Beer &amp; Johnston, Vector Mechanics for Engineers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err="1" smtClean="0"/>
              <a:t>Meriam</a:t>
            </a:r>
            <a:r>
              <a:rPr lang="en-IN" sz="3200" dirty="0" smtClean="0"/>
              <a:t> &amp; </a:t>
            </a:r>
            <a:r>
              <a:rPr lang="en-IN" sz="3200" dirty="0" err="1" smtClean="0"/>
              <a:t>Kraige</a:t>
            </a:r>
            <a:r>
              <a:rPr lang="en-IN" sz="3200" dirty="0" smtClean="0"/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Problems taken from internet sources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4990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Acknowledgement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480646" y="1143000"/>
            <a:ext cx="1144505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NPTEL lectures on Engineering Mechanics</a:t>
            </a:r>
            <a:endParaRPr lang="en-IN" sz="36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en.wikipedia.org/wiki</a:t>
            </a:r>
            <a:endParaRPr lang="en-IN" sz="36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Beer &amp; Johnston, Vector Mechanics for Engineers</a:t>
            </a:r>
            <a:endParaRPr lang="en-IN" sz="3600" dirty="0"/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err="1" smtClean="0"/>
              <a:t>Meriam</a:t>
            </a:r>
            <a:r>
              <a:rPr lang="en-IN" sz="3600" dirty="0" smtClean="0"/>
              <a:t> &amp; </a:t>
            </a:r>
            <a:r>
              <a:rPr lang="en-IN" sz="3600" dirty="0" err="1" smtClean="0"/>
              <a:t>Kraige</a:t>
            </a:r>
            <a:r>
              <a:rPr lang="en-IN" sz="3600" dirty="0" smtClean="0"/>
              <a:t>, Engineering Mechanics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IN" sz="3600" dirty="0" smtClean="0"/>
              <a:t>Timoshenko </a:t>
            </a:r>
            <a:r>
              <a:rPr lang="en-IN" sz="3600" dirty="0"/>
              <a:t>&amp; </a:t>
            </a:r>
            <a:r>
              <a:rPr lang="en-IN" sz="3600" dirty="0" smtClean="0"/>
              <a:t>Young, </a:t>
            </a:r>
            <a:r>
              <a:rPr lang="en-IN" sz="3600" dirty="0"/>
              <a:t>Engineering Mechanics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3600" dirty="0" smtClean="0"/>
              <a:t>Problems taken from internet sources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75577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1)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lum bright="-1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60" y="1299992"/>
            <a:ext cx="2868327" cy="289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301466" y="1129525"/>
            <a:ext cx="8624235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6075" indent="-3460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A 500-N vertical force is applied to the end of a lever which is attached to a shaft at </a:t>
            </a:r>
            <a:r>
              <a:rPr lang="en-US" altLang="en-US" i="1" dirty="0"/>
              <a:t>O</a:t>
            </a:r>
            <a:r>
              <a:rPr lang="en-US" altLang="en-US" dirty="0" smtClean="0"/>
              <a:t>. Determine: </a:t>
            </a:r>
          </a:p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dirty="0" smtClean="0"/>
              <a:t>moment about </a:t>
            </a:r>
            <a:r>
              <a:rPr lang="en-US" altLang="en-US" i="1" dirty="0" smtClean="0"/>
              <a:t>O,</a:t>
            </a:r>
          </a:p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dirty="0" smtClean="0"/>
              <a:t>horizontal </a:t>
            </a:r>
            <a:r>
              <a:rPr lang="en-US" altLang="en-US" dirty="0"/>
              <a:t>force at </a:t>
            </a:r>
            <a:r>
              <a:rPr lang="en-US" altLang="en-US" i="1" dirty="0"/>
              <a:t>A </a:t>
            </a:r>
            <a:r>
              <a:rPr lang="en-US" altLang="en-US" dirty="0"/>
              <a:t>which creates the same moment,</a:t>
            </a:r>
          </a:p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dirty="0"/>
              <a:t>smallest force at A which produces the same moment,</a:t>
            </a:r>
          </a:p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dirty="0"/>
              <a:t>location for a 1200-N vertical force to produce the same moment,</a:t>
            </a:r>
          </a:p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dirty="0"/>
              <a:t>whether any of the forces from b, c, and d is equivalent to the original force.</a:t>
            </a:r>
            <a:endParaRPr lang="en-US" alt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77680" y="1353600"/>
              <a:ext cx="10667520" cy="4907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960" y="1347480"/>
                <a:ext cx="10688040" cy="49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717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1)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lum bright="-1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90" y="1077254"/>
            <a:ext cx="2868327" cy="289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924080" y="1470240"/>
              <a:ext cx="3877560" cy="1014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13640" y="1457640"/>
                <a:ext cx="3899160" cy="103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01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2)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Box 1030"/>
          <p:cNvSpPr txBox="1">
            <a:spLocks noChangeArrowheads="1"/>
          </p:cNvSpPr>
          <p:nvPr/>
        </p:nvSpPr>
        <p:spPr bwMode="auto">
          <a:xfrm>
            <a:off x="4446873" y="1216152"/>
            <a:ext cx="744032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en-US" dirty="0"/>
              <a:t>The rectangular plate is supported by the brackets at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and by a wire </a:t>
            </a:r>
            <a:r>
              <a:rPr lang="en-US" altLang="en-US" i="1" dirty="0"/>
              <a:t>CD</a:t>
            </a:r>
            <a:r>
              <a:rPr lang="en-US" altLang="en-US" dirty="0"/>
              <a:t>.  Knowing that the tension in the wire is 200 N, determine the moment about </a:t>
            </a:r>
            <a:r>
              <a:rPr lang="en-US" altLang="en-US" i="1" dirty="0"/>
              <a:t>A</a:t>
            </a:r>
            <a:r>
              <a:rPr lang="en-US" altLang="en-US" dirty="0"/>
              <a:t> of the force exerted by the wire at </a:t>
            </a:r>
            <a:r>
              <a:rPr lang="en-US" altLang="en-US" i="1" dirty="0"/>
              <a:t>C</a:t>
            </a:r>
            <a:r>
              <a:rPr lang="en-US" altLang="en-US" dirty="0"/>
              <a:t>.</a:t>
            </a:r>
          </a:p>
        </p:txBody>
      </p:sp>
      <p:pic>
        <p:nvPicPr>
          <p:cNvPr id="7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6" y="1101983"/>
            <a:ext cx="3907856" cy="286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30160" y="1145160"/>
              <a:ext cx="10668960" cy="5463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160" y="1134720"/>
                <a:ext cx="10690200" cy="54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4896360" y="2765880"/>
              <a:ext cx="6089760" cy="2720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3400" y="2753640"/>
                <a:ext cx="6114960" cy="27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9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3)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16" y="1101983"/>
            <a:ext cx="3907856" cy="286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339440" y="1667520"/>
              <a:ext cx="5380200" cy="3892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6840" y="1657080"/>
                <a:ext cx="5401800" cy="39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17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3)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7" y="1096328"/>
            <a:ext cx="3536164" cy="2685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148490" y="1124252"/>
            <a:ext cx="777721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en-US" dirty="0"/>
              <a:t>Before the trunk of a large tree is felled, cables </a:t>
            </a:r>
            <a:r>
              <a:rPr lang="en-US" altLang="en-US" i="1" dirty="0"/>
              <a:t>AB </a:t>
            </a:r>
            <a:r>
              <a:rPr lang="en-US" altLang="en-US" dirty="0"/>
              <a:t>and </a:t>
            </a:r>
            <a:r>
              <a:rPr lang="en-US" altLang="en-US" i="1" dirty="0"/>
              <a:t>BC </a:t>
            </a:r>
            <a:r>
              <a:rPr lang="en-US" altLang="en-US" dirty="0"/>
              <a:t>are attached as shown. Tensions in cables </a:t>
            </a:r>
            <a:r>
              <a:rPr lang="en-US" altLang="en-US" i="1" dirty="0"/>
              <a:t>AB </a:t>
            </a:r>
            <a:r>
              <a:rPr lang="en-US" altLang="en-US" dirty="0"/>
              <a:t>and </a:t>
            </a:r>
            <a:r>
              <a:rPr lang="en-US" altLang="en-US" i="1" dirty="0"/>
              <a:t>BC </a:t>
            </a:r>
            <a:r>
              <a:rPr lang="en-US" altLang="en-US" dirty="0"/>
              <a:t>are 555N and 660N, respectively.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en-US" dirty="0"/>
              <a:t>Determine the moment about </a:t>
            </a:r>
            <a:r>
              <a:rPr lang="en-US" altLang="en-US" i="1" dirty="0"/>
              <a:t>O </a:t>
            </a:r>
            <a:r>
              <a:rPr lang="en-US" altLang="en-US" dirty="0"/>
              <a:t>of the resultant force exerted on the tree by the cables at </a:t>
            </a:r>
            <a:r>
              <a:rPr lang="en-US" altLang="en-US" i="1" dirty="0"/>
              <a:t>B</a:t>
            </a:r>
            <a:r>
              <a:rPr lang="en-US" altLang="en-US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96520" y="2033640"/>
              <a:ext cx="9752400" cy="411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9680" y="2022120"/>
                <a:ext cx="9765360" cy="41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192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3)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47" y="1096328"/>
            <a:ext cx="3536164" cy="2685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316600" y="1274040"/>
              <a:ext cx="9614880" cy="3958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3360" y="1262520"/>
                <a:ext cx="9630720" cy="39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90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4)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lum bright="-1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"/>
          <a:stretch>
            <a:fillRect/>
          </a:stretch>
        </p:blipFill>
        <p:spPr bwMode="auto">
          <a:xfrm>
            <a:off x="483336" y="1087788"/>
            <a:ext cx="4569928" cy="4198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053264" y="1104957"/>
            <a:ext cx="6872437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en-US" altLang="en-US" dirty="0"/>
              <a:t>Determine the components of the single couple equivalent to the couples shown.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68560" y="1422720"/>
              <a:ext cx="10651680" cy="4053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3880" y="1416600"/>
                <a:ext cx="10668600" cy="40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6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327260" y="182880"/>
            <a:ext cx="11598442" cy="1033272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/>
              <a:t>Engineering Mechanics (Problem 4)</a:t>
            </a:r>
            <a:endParaRPr lang="en-IN" sz="3200" dirty="0"/>
          </a:p>
        </p:txBody>
      </p:sp>
      <p:sp>
        <p:nvSpPr>
          <p:cNvPr id="6" name="Left-Right Arrow Callout 5"/>
          <p:cNvSpPr/>
          <p:nvPr/>
        </p:nvSpPr>
        <p:spPr>
          <a:xfrm>
            <a:off x="327260" y="6112042"/>
            <a:ext cx="11598441" cy="576072"/>
          </a:xfrm>
          <a:prstGeom prst="leftRightArrowCallou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lum bright="-18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5"/>
          <a:stretch>
            <a:fillRect/>
          </a:stretch>
        </p:blipFill>
        <p:spPr bwMode="auto">
          <a:xfrm>
            <a:off x="483336" y="1087788"/>
            <a:ext cx="3338387" cy="3066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92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8933AE-32BF-4831-8160-892D2D58532B}"/>
</file>

<file path=customXml/itemProps2.xml><?xml version="1.0" encoding="utf-8"?>
<ds:datastoreItem xmlns:ds="http://schemas.openxmlformats.org/officeDocument/2006/customXml" ds:itemID="{D96A1563-4CE4-48A5-9332-698344950BF6}">
  <ds:schemaRefs>
    <ds:schemaRef ds:uri="http://schemas.microsoft.com/office/2006/documentManagement/types"/>
    <ds:schemaRef ds:uri="http://www.w3.org/XML/1998/namespace"/>
    <ds:schemaRef ds:uri="db6f8f43-e7c8-4eb7-bec9-3fde85bfec8c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F242933-E49E-47E0-A0CD-F42630A8A6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7547</TotalTime>
  <Words>452</Words>
  <Application>Microsoft Office PowerPoint</Application>
  <PresentationFormat>Widescreen</PresentationFormat>
  <Paragraphs>45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ＭＳ Ｐゴシック</vt:lpstr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58</cp:revision>
  <dcterms:created xsi:type="dcterms:W3CDTF">2020-12-23T14:09:59Z</dcterms:created>
  <dcterms:modified xsi:type="dcterms:W3CDTF">2022-01-17T03:52:44Z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